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vml" ContentType="application/vnd.openxmlformats-officedocument.vmlDrawing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Default Extension="sldx" ContentType="application/vnd.openxmlformats-officedocument.presentationml.slide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21"/>
  </p:notesMasterIdLst>
  <p:sldIdLst>
    <p:sldId id="275" r:id="rId2"/>
    <p:sldId id="258" r:id="rId3"/>
    <p:sldId id="260" r:id="rId4"/>
    <p:sldId id="261" r:id="rId5"/>
    <p:sldId id="262" r:id="rId6"/>
    <p:sldId id="278" r:id="rId7"/>
    <p:sldId id="266" r:id="rId8"/>
    <p:sldId id="272" r:id="rId9"/>
    <p:sldId id="273" r:id="rId10"/>
    <p:sldId id="268" r:id="rId11"/>
    <p:sldId id="269" r:id="rId12"/>
    <p:sldId id="265" r:id="rId13"/>
    <p:sldId id="264" r:id="rId14"/>
    <p:sldId id="274" r:id="rId15"/>
    <p:sldId id="263" r:id="rId16"/>
    <p:sldId id="279" r:id="rId17"/>
    <p:sldId id="280" r:id="rId18"/>
    <p:sldId id="271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5" autoAdjust="0"/>
    <p:restoredTop sz="94670" autoAdjust="0"/>
  </p:normalViewPr>
  <p:slideViewPr>
    <p:cSldViewPr>
      <p:cViewPr varScale="1">
        <p:scale>
          <a:sx n="110" d="100"/>
          <a:sy n="110" d="100"/>
        </p:scale>
        <p:origin x="-164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3" y="386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470"/>
    </p:cViewPr>
  </p:sorterViewPr>
  <p:notesViewPr>
    <p:cSldViewPr>
      <p:cViewPr varScale="1">
        <p:scale>
          <a:sx n="48" d="100"/>
          <a:sy n="48" d="100"/>
        </p:scale>
        <p:origin x="-1968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775369-61D8-45BD-AD15-D8292E86EE6F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698110D-842E-48B5-B06A-DB13F25EB29B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uk-UA" sz="1400" b="1" i="1" dirty="0" smtClean="0">
              <a:solidFill>
                <a:schemeClr val="accent4">
                  <a:lumMod val="50000"/>
                </a:schemeClr>
              </a:solidFill>
            </a:rPr>
            <a:t>Мобільність</a:t>
          </a:r>
        </a:p>
        <a:p>
          <a:r>
            <a:rPr lang="uk-UA" sz="1400" b="1" i="1" dirty="0" smtClean="0">
              <a:solidFill>
                <a:schemeClr val="accent4">
                  <a:lumMod val="50000"/>
                </a:schemeClr>
              </a:solidFill>
            </a:rPr>
            <a:t>знань</a:t>
          </a:r>
          <a:endParaRPr lang="ru-RU" sz="1400" b="1" i="1" dirty="0">
            <a:solidFill>
              <a:schemeClr val="accent4">
                <a:lumMod val="50000"/>
              </a:schemeClr>
            </a:solidFill>
          </a:endParaRPr>
        </a:p>
      </dgm:t>
    </dgm:pt>
    <dgm:pt modelId="{75D2534D-C2BF-479D-A85C-F1F8B9E46B2C}" type="parTrans" cxnId="{76DE76CE-1D7A-44C6-A9AF-31C9EB3E86D7}">
      <dgm:prSet/>
      <dgm:spPr/>
      <dgm:t>
        <a:bodyPr/>
        <a:lstStyle/>
        <a:p>
          <a:endParaRPr lang="ru-RU"/>
        </a:p>
      </dgm:t>
    </dgm:pt>
    <dgm:pt modelId="{B94951B1-6961-4512-9235-A6E7DA809F08}" type="sibTrans" cxnId="{76DE76CE-1D7A-44C6-A9AF-31C9EB3E86D7}">
      <dgm:prSet/>
      <dgm:spPr>
        <a:solidFill>
          <a:schemeClr val="accent4"/>
        </a:solidFill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ru-RU">
            <a:solidFill>
              <a:schemeClr val="accent4">
                <a:lumMod val="75000"/>
              </a:schemeClr>
            </a:solidFill>
          </a:endParaRPr>
        </a:p>
      </dgm:t>
    </dgm:pt>
    <dgm:pt modelId="{B595A548-790B-4230-9BFA-4642E5238AE3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uk-UA" sz="1400" b="1" i="1" dirty="0" smtClean="0">
              <a:solidFill>
                <a:schemeClr val="accent4">
                  <a:lumMod val="50000"/>
                </a:schemeClr>
              </a:solidFill>
            </a:rPr>
            <a:t>Гнучкість методу</a:t>
          </a:r>
          <a:endParaRPr lang="ru-RU" sz="1400" b="1" i="1" dirty="0">
            <a:solidFill>
              <a:schemeClr val="accent4">
                <a:lumMod val="50000"/>
              </a:schemeClr>
            </a:solidFill>
          </a:endParaRPr>
        </a:p>
      </dgm:t>
    </dgm:pt>
    <dgm:pt modelId="{DA216F78-91C7-4A58-964C-5C4913D9CE09}" type="parTrans" cxnId="{BC0C752A-FC32-4C25-B5D4-4B7E322EC745}">
      <dgm:prSet/>
      <dgm:spPr/>
      <dgm:t>
        <a:bodyPr/>
        <a:lstStyle/>
        <a:p>
          <a:endParaRPr lang="ru-RU"/>
        </a:p>
      </dgm:t>
    </dgm:pt>
    <dgm:pt modelId="{D6D4D5D0-037F-4836-B431-19C64B6F72C7}" type="sibTrans" cxnId="{BC0C752A-FC32-4C25-B5D4-4B7E322EC745}">
      <dgm:prSet/>
      <dgm:spPr>
        <a:solidFill>
          <a:schemeClr val="accent4"/>
        </a:solidFill>
      </dgm:spPr>
      <dgm:t>
        <a:bodyPr/>
        <a:lstStyle/>
        <a:p>
          <a:endParaRPr lang="ru-RU" dirty="0"/>
        </a:p>
      </dgm:t>
    </dgm:pt>
    <dgm:pt modelId="{AE522CE7-D0A4-467C-94D3-3461D476311B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uk-UA" sz="1400" b="1" i="1" dirty="0" smtClean="0">
              <a:solidFill>
                <a:schemeClr val="accent4">
                  <a:lumMod val="50000"/>
                </a:schemeClr>
              </a:solidFill>
            </a:rPr>
            <a:t>Критичність мислення</a:t>
          </a:r>
          <a:endParaRPr lang="ru-RU" sz="1400" b="1" i="1" dirty="0">
            <a:solidFill>
              <a:schemeClr val="accent4">
                <a:lumMod val="50000"/>
              </a:schemeClr>
            </a:solidFill>
          </a:endParaRPr>
        </a:p>
      </dgm:t>
    </dgm:pt>
    <dgm:pt modelId="{798624A1-A6CA-4C2A-B8F7-4E09EE5D5F9D}" type="parTrans" cxnId="{D7DF3E2F-808C-4150-B5DD-E7C3B8F2201A}">
      <dgm:prSet/>
      <dgm:spPr/>
      <dgm:t>
        <a:bodyPr/>
        <a:lstStyle/>
        <a:p>
          <a:endParaRPr lang="ru-RU"/>
        </a:p>
      </dgm:t>
    </dgm:pt>
    <dgm:pt modelId="{8A10036F-50D5-4BA5-9595-B15462EAA6A2}" type="sibTrans" cxnId="{D7DF3E2F-808C-4150-B5DD-E7C3B8F2201A}">
      <dgm:prSet/>
      <dgm:spPr>
        <a:solidFill>
          <a:schemeClr val="accent4"/>
        </a:solidFill>
      </dgm:spPr>
      <dgm:t>
        <a:bodyPr/>
        <a:lstStyle/>
        <a:p>
          <a:endParaRPr lang="ru-RU"/>
        </a:p>
      </dgm:t>
    </dgm:pt>
    <dgm:pt modelId="{103E50D0-263E-4FBE-8085-4A193FB6E6A3}" type="pres">
      <dgm:prSet presAssocID="{82775369-61D8-45BD-AD15-D8292E86EE6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39E3863-7C8A-4007-9F23-2DA3DDB3B0EC}" type="pres">
      <dgm:prSet presAssocID="{1698110D-842E-48B5-B06A-DB13F25EB29B}" presName="node" presStyleLbl="node1" presStyleIdx="0" presStyleCnt="3" custScaleX="176616" custScaleY="139557" custLinFactX="14832" custLinFactNeighborX="100000" custLinFactNeighborY="-662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742ACD-F9F3-4300-A6B6-2DE675F9F98A}" type="pres">
      <dgm:prSet presAssocID="{B94951B1-6961-4512-9235-A6E7DA809F08}" presName="spacerL" presStyleCnt="0"/>
      <dgm:spPr/>
    </dgm:pt>
    <dgm:pt modelId="{681EA981-4706-4FBE-BF6B-E92580574E60}" type="pres">
      <dgm:prSet presAssocID="{B94951B1-6961-4512-9235-A6E7DA809F08}" presName="sibTrans" presStyleLbl="sibTrans2D1" presStyleIdx="0" presStyleCnt="2" custLinFactX="20124" custLinFactY="-13793" custLinFactNeighborX="100000" custLinFactNeighborY="-100000"/>
      <dgm:spPr/>
      <dgm:t>
        <a:bodyPr/>
        <a:lstStyle/>
        <a:p>
          <a:endParaRPr lang="ru-RU"/>
        </a:p>
      </dgm:t>
    </dgm:pt>
    <dgm:pt modelId="{A50F88F0-CA91-4796-B418-DCF78CA00286}" type="pres">
      <dgm:prSet presAssocID="{B94951B1-6961-4512-9235-A6E7DA809F08}" presName="spacerR" presStyleCnt="0"/>
      <dgm:spPr/>
    </dgm:pt>
    <dgm:pt modelId="{F6D00C78-A13B-47D8-B982-AEB2C72EF55D}" type="pres">
      <dgm:prSet presAssocID="{B595A548-790B-4230-9BFA-4642E5238AE3}" presName="node" presStyleLbl="node1" presStyleIdx="1" presStyleCnt="3" custScaleX="149836" custScaleY="132507" custLinFactX="9982" custLinFactNeighborX="100000" custLinFactNeighborY="-629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F94718-DDE2-4877-A23F-5FCBA3C06375}" type="pres">
      <dgm:prSet presAssocID="{D6D4D5D0-037F-4836-B431-19C64B6F72C7}" presName="spacerL" presStyleCnt="0"/>
      <dgm:spPr/>
    </dgm:pt>
    <dgm:pt modelId="{5DDE1887-3CC0-46DA-8BC0-ABF75F0D52E7}" type="pres">
      <dgm:prSet presAssocID="{D6D4D5D0-037F-4836-B431-19C64B6F72C7}" presName="sibTrans" presStyleLbl="sibTrans2D1" presStyleIdx="1" presStyleCnt="2" custLinFactX="-500000" custLinFactY="27880" custLinFactNeighborX="-531338" custLinFactNeighborY="100000"/>
      <dgm:spPr/>
      <dgm:t>
        <a:bodyPr/>
        <a:lstStyle/>
        <a:p>
          <a:endParaRPr lang="ru-RU"/>
        </a:p>
      </dgm:t>
    </dgm:pt>
    <dgm:pt modelId="{C6D41D76-BA49-4EF3-A159-7B9F16E9470D}" type="pres">
      <dgm:prSet presAssocID="{D6D4D5D0-037F-4836-B431-19C64B6F72C7}" presName="spacerR" presStyleCnt="0"/>
      <dgm:spPr/>
    </dgm:pt>
    <dgm:pt modelId="{A4C830A8-4ADB-4042-B729-9D0A9A6176B9}" type="pres">
      <dgm:prSet presAssocID="{AE522CE7-D0A4-467C-94D3-3461D476311B}" presName="node" presStyleLbl="node1" presStyleIdx="2" presStyleCnt="3" custScaleX="174272" custScaleY="116297" custLinFactX="53050" custLinFactNeighborX="100000" custLinFactNeighborY="-663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934568-B7CC-482B-A8A4-D8308E66A272}" type="presOf" srcId="{82775369-61D8-45BD-AD15-D8292E86EE6F}" destId="{103E50D0-263E-4FBE-8085-4A193FB6E6A3}" srcOrd="0" destOrd="0" presId="urn:microsoft.com/office/officeart/2005/8/layout/equation1"/>
    <dgm:cxn modelId="{4DEAAC26-7F0A-43A4-A2FD-97994A3CF038}" type="presOf" srcId="{B595A548-790B-4230-9BFA-4642E5238AE3}" destId="{F6D00C78-A13B-47D8-B982-AEB2C72EF55D}" srcOrd="0" destOrd="0" presId="urn:microsoft.com/office/officeart/2005/8/layout/equation1"/>
    <dgm:cxn modelId="{BC0C752A-FC32-4C25-B5D4-4B7E322EC745}" srcId="{82775369-61D8-45BD-AD15-D8292E86EE6F}" destId="{B595A548-790B-4230-9BFA-4642E5238AE3}" srcOrd="1" destOrd="0" parTransId="{DA216F78-91C7-4A58-964C-5C4913D9CE09}" sibTransId="{D6D4D5D0-037F-4836-B431-19C64B6F72C7}"/>
    <dgm:cxn modelId="{B71A07F3-AEDF-41C2-9542-B8495B43652A}" type="presOf" srcId="{AE522CE7-D0A4-467C-94D3-3461D476311B}" destId="{A4C830A8-4ADB-4042-B729-9D0A9A6176B9}" srcOrd="0" destOrd="0" presId="urn:microsoft.com/office/officeart/2005/8/layout/equation1"/>
    <dgm:cxn modelId="{E3B1753A-1F00-4BF9-B376-8A8CA7300EAD}" type="presOf" srcId="{D6D4D5D0-037F-4836-B431-19C64B6F72C7}" destId="{5DDE1887-3CC0-46DA-8BC0-ABF75F0D52E7}" srcOrd="0" destOrd="0" presId="urn:microsoft.com/office/officeart/2005/8/layout/equation1"/>
    <dgm:cxn modelId="{76DE76CE-1D7A-44C6-A9AF-31C9EB3E86D7}" srcId="{82775369-61D8-45BD-AD15-D8292E86EE6F}" destId="{1698110D-842E-48B5-B06A-DB13F25EB29B}" srcOrd="0" destOrd="0" parTransId="{75D2534D-C2BF-479D-A85C-F1F8B9E46B2C}" sibTransId="{B94951B1-6961-4512-9235-A6E7DA809F08}"/>
    <dgm:cxn modelId="{D7DF3E2F-808C-4150-B5DD-E7C3B8F2201A}" srcId="{82775369-61D8-45BD-AD15-D8292E86EE6F}" destId="{AE522CE7-D0A4-467C-94D3-3461D476311B}" srcOrd="2" destOrd="0" parTransId="{798624A1-A6CA-4C2A-B8F7-4E09EE5D5F9D}" sibTransId="{8A10036F-50D5-4BA5-9595-B15462EAA6A2}"/>
    <dgm:cxn modelId="{7BE540AC-D133-49CF-84F1-EC3C5A943A28}" type="presOf" srcId="{B94951B1-6961-4512-9235-A6E7DA809F08}" destId="{681EA981-4706-4FBE-BF6B-E92580574E60}" srcOrd="0" destOrd="0" presId="urn:microsoft.com/office/officeart/2005/8/layout/equation1"/>
    <dgm:cxn modelId="{E96AA8A1-6CD6-4E35-BD98-B55ADDC952E8}" type="presOf" srcId="{1698110D-842E-48B5-B06A-DB13F25EB29B}" destId="{439E3863-7C8A-4007-9F23-2DA3DDB3B0EC}" srcOrd="0" destOrd="0" presId="urn:microsoft.com/office/officeart/2005/8/layout/equation1"/>
    <dgm:cxn modelId="{D36B709C-E30D-4EBE-9031-A2CB90005BE5}" type="presParOf" srcId="{103E50D0-263E-4FBE-8085-4A193FB6E6A3}" destId="{439E3863-7C8A-4007-9F23-2DA3DDB3B0EC}" srcOrd="0" destOrd="0" presId="urn:microsoft.com/office/officeart/2005/8/layout/equation1"/>
    <dgm:cxn modelId="{F6CF83A3-AA32-479A-94F1-C0684CF4622D}" type="presParOf" srcId="{103E50D0-263E-4FBE-8085-4A193FB6E6A3}" destId="{B2742ACD-F9F3-4300-A6B6-2DE675F9F98A}" srcOrd="1" destOrd="0" presId="urn:microsoft.com/office/officeart/2005/8/layout/equation1"/>
    <dgm:cxn modelId="{2CE97E66-F07B-4BB7-9668-1F4EB114972C}" type="presParOf" srcId="{103E50D0-263E-4FBE-8085-4A193FB6E6A3}" destId="{681EA981-4706-4FBE-BF6B-E92580574E60}" srcOrd="2" destOrd="0" presId="urn:microsoft.com/office/officeart/2005/8/layout/equation1"/>
    <dgm:cxn modelId="{EFB32EEB-254A-4BF0-84CC-BDA6119E5C53}" type="presParOf" srcId="{103E50D0-263E-4FBE-8085-4A193FB6E6A3}" destId="{A50F88F0-CA91-4796-B418-DCF78CA00286}" srcOrd="3" destOrd="0" presId="urn:microsoft.com/office/officeart/2005/8/layout/equation1"/>
    <dgm:cxn modelId="{C613032E-B48B-47E0-9F91-EB62FBBFD7B6}" type="presParOf" srcId="{103E50D0-263E-4FBE-8085-4A193FB6E6A3}" destId="{F6D00C78-A13B-47D8-B982-AEB2C72EF55D}" srcOrd="4" destOrd="0" presId="urn:microsoft.com/office/officeart/2005/8/layout/equation1"/>
    <dgm:cxn modelId="{89FACBE7-B11C-4C3E-B1C4-3CB30909C0EB}" type="presParOf" srcId="{103E50D0-263E-4FBE-8085-4A193FB6E6A3}" destId="{EDF94718-DDE2-4877-A23F-5FCBA3C06375}" srcOrd="5" destOrd="0" presId="urn:microsoft.com/office/officeart/2005/8/layout/equation1"/>
    <dgm:cxn modelId="{364989C9-D550-41B0-962C-3C896711B2C9}" type="presParOf" srcId="{103E50D0-263E-4FBE-8085-4A193FB6E6A3}" destId="{5DDE1887-3CC0-46DA-8BC0-ABF75F0D52E7}" srcOrd="6" destOrd="0" presId="urn:microsoft.com/office/officeart/2005/8/layout/equation1"/>
    <dgm:cxn modelId="{5A3AD3D7-CB99-4963-B7C9-35C0D916BDC5}" type="presParOf" srcId="{103E50D0-263E-4FBE-8085-4A193FB6E6A3}" destId="{C6D41D76-BA49-4EF3-A159-7B9F16E9470D}" srcOrd="7" destOrd="0" presId="urn:microsoft.com/office/officeart/2005/8/layout/equation1"/>
    <dgm:cxn modelId="{57861B9C-03F3-4383-8EF7-B2BD6566A969}" type="presParOf" srcId="{103E50D0-263E-4FBE-8085-4A193FB6E6A3}" destId="{A4C830A8-4ADB-4042-B729-9D0A9A6176B9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20BF1B-568A-477D-9423-156C48247E9E}" type="doc">
      <dgm:prSet loTypeId="urn:microsoft.com/office/officeart/2005/8/layout/pyramid2" loCatId="list" qsTypeId="urn:microsoft.com/office/officeart/2005/8/quickstyle/simple1" qsCatId="simple" csTypeId="urn:microsoft.com/office/officeart/2005/8/colors/colorful5" csCatId="colorful" phldr="1"/>
      <dgm:spPr/>
    </dgm:pt>
    <dgm:pt modelId="{ED085F1D-5E2E-40B5-AB9B-C97BA8B573B4}">
      <dgm:prSet phldrT="[Текст]" custT="1"/>
      <dgm:spPr/>
      <dgm:t>
        <a:bodyPr/>
        <a:lstStyle/>
        <a:p>
          <a:r>
            <a:rPr lang="uk-UA" sz="4000" b="1" i="1" dirty="0" smtClean="0"/>
            <a:t>Творчі  ігри</a:t>
          </a:r>
          <a:endParaRPr lang="ru-RU" sz="4000" b="1" i="1" dirty="0"/>
        </a:p>
      </dgm:t>
    </dgm:pt>
    <dgm:pt modelId="{984462D5-415E-4F0D-A5EF-B2528859CCA5}" type="parTrans" cxnId="{040AD9AB-F3C4-4F67-9A79-9AA616B800F1}">
      <dgm:prSet/>
      <dgm:spPr/>
      <dgm:t>
        <a:bodyPr/>
        <a:lstStyle/>
        <a:p>
          <a:endParaRPr lang="ru-RU"/>
        </a:p>
      </dgm:t>
    </dgm:pt>
    <dgm:pt modelId="{FF290425-56E9-4486-B2EC-319BD9BEA164}" type="sibTrans" cxnId="{040AD9AB-F3C4-4F67-9A79-9AA616B800F1}">
      <dgm:prSet/>
      <dgm:spPr/>
      <dgm:t>
        <a:bodyPr/>
        <a:lstStyle/>
        <a:p>
          <a:endParaRPr lang="ru-RU"/>
        </a:p>
      </dgm:t>
    </dgm:pt>
    <dgm:pt modelId="{5043252F-22B7-448A-AA86-C0BC2254570D}">
      <dgm:prSet phldrT="[Текст]" custT="1"/>
      <dgm:spPr/>
      <dgm:t>
        <a:bodyPr/>
        <a:lstStyle/>
        <a:p>
          <a:r>
            <a:rPr lang="uk-UA" sz="4000" b="1" i="1" dirty="0" smtClean="0"/>
            <a:t>Ігри - змагання</a:t>
          </a:r>
          <a:endParaRPr lang="ru-RU" sz="4000" b="1" i="1" dirty="0"/>
        </a:p>
      </dgm:t>
    </dgm:pt>
    <dgm:pt modelId="{96AE363F-9BE6-424F-9580-649E5395EC6F}" type="parTrans" cxnId="{CDC94C5A-8ABB-4493-B447-DBB3D9A3A641}">
      <dgm:prSet/>
      <dgm:spPr/>
      <dgm:t>
        <a:bodyPr/>
        <a:lstStyle/>
        <a:p>
          <a:endParaRPr lang="ru-RU"/>
        </a:p>
      </dgm:t>
    </dgm:pt>
    <dgm:pt modelId="{7BD3F39B-081D-407A-A64A-9BEC8AD1D743}" type="sibTrans" cxnId="{CDC94C5A-8ABB-4493-B447-DBB3D9A3A641}">
      <dgm:prSet/>
      <dgm:spPr/>
      <dgm:t>
        <a:bodyPr/>
        <a:lstStyle/>
        <a:p>
          <a:endParaRPr lang="ru-RU"/>
        </a:p>
      </dgm:t>
    </dgm:pt>
    <dgm:pt modelId="{E76E0E5B-2776-425A-B471-4F8B0ACC5EE1}">
      <dgm:prSet phldrT="[Текст]" custT="1"/>
      <dgm:spPr/>
      <dgm:t>
        <a:bodyPr/>
        <a:lstStyle/>
        <a:p>
          <a:r>
            <a:rPr lang="uk-UA" sz="3200" b="1" i="1" dirty="0" smtClean="0"/>
            <a:t>Ігри, спрямовані на виконання цікавого завдання</a:t>
          </a:r>
          <a:endParaRPr lang="ru-RU" sz="3200" b="1" i="1" dirty="0"/>
        </a:p>
      </dgm:t>
    </dgm:pt>
    <dgm:pt modelId="{DEED29BE-FE1F-4A8F-9D91-A3F8EEF249EC}" type="parTrans" cxnId="{98507F82-4C9F-4FAD-840F-4239BFFA17A1}">
      <dgm:prSet/>
      <dgm:spPr/>
      <dgm:t>
        <a:bodyPr/>
        <a:lstStyle/>
        <a:p>
          <a:endParaRPr lang="ru-RU"/>
        </a:p>
      </dgm:t>
    </dgm:pt>
    <dgm:pt modelId="{9A0862A0-1B17-4424-AB2D-6D8679FECBE8}" type="sibTrans" cxnId="{98507F82-4C9F-4FAD-840F-4239BFFA17A1}">
      <dgm:prSet/>
      <dgm:spPr/>
      <dgm:t>
        <a:bodyPr/>
        <a:lstStyle/>
        <a:p>
          <a:endParaRPr lang="ru-RU"/>
        </a:p>
      </dgm:t>
    </dgm:pt>
    <dgm:pt modelId="{EC748E0A-105B-4227-B8D2-C36369694767}">
      <dgm:prSet phldrT="[Текст]" custT="1"/>
      <dgm:spPr/>
      <dgm:t>
        <a:bodyPr/>
        <a:lstStyle/>
        <a:p>
          <a:r>
            <a:rPr lang="uk-UA" sz="3200" b="1" i="1" dirty="0" smtClean="0"/>
            <a:t>Ігри з використанням </a:t>
          </a:r>
          <a:r>
            <a:rPr lang="uk-UA" sz="3200" b="1" i="1" dirty="0" err="1" smtClean="0"/>
            <a:t>роздаткового</a:t>
          </a:r>
          <a:r>
            <a:rPr lang="uk-UA" sz="3200" b="1" i="1" dirty="0" smtClean="0"/>
            <a:t> матеріалу</a:t>
          </a:r>
          <a:endParaRPr lang="ru-RU" sz="3200" b="1" i="1" dirty="0"/>
        </a:p>
      </dgm:t>
    </dgm:pt>
    <dgm:pt modelId="{59F7C05F-33A6-4330-BA2C-B7312BA5E052}" type="parTrans" cxnId="{04B49C1E-0B0A-493D-9237-6136239126D2}">
      <dgm:prSet/>
      <dgm:spPr/>
      <dgm:t>
        <a:bodyPr/>
        <a:lstStyle/>
        <a:p>
          <a:endParaRPr lang="ru-RU"/>
        </a:p>
      </dgm:t>
    </dgm:pt>
    <dgm:pt modelId="{2EBBC00B-C0D4-4081-A77F-DFFF78B57587}" type="sibTrans" cxnId="{04B49C1E-0B0A-493D-9237-6136239126D2}">
      <dgm:prSet/>
      <dgm:spPr/>
      <dgm:t>
        <a:bodyPr/>
        <a:lstStyle/>
        <a:p>
          <a:endParaRPr lang="ru-RU"/>
        </a:p>
      </dgm:t>
    </dgm:pt>
    <dgm:pt modelId="{0D2FA6DF-1E4E-445A-AE9A-D938A4FECFB6}" type="pres">
      <dgm:prSet presAssocID="{D220BF1B-568A-477D-9423-156C48247E9E}" presName="compositeShape" presStyleCnt="0">
        <dgm:presLayoutVars>
          <dgm:dir/>
          <dgm:resizeHandles/>
        </dgm:presLayoutVars>
      </dgm:prSet>
      <dgm:spPr/>
    </dgm:pt>
    <dgm:pt modelId="{075B9E3A-C155-449F-9BB6-066F617115CC}" type="pres">
      <dgm:prSet presAssocID="{D220BF1B-568A-477D-9423-156C48247E9E}" presName="pyramid" presStyleLbl="node1" presStyleIdx="0" presStyleCnt="1" custScaleY="79799" custLinFactNeighborX="542" custLinFactNeighborY="1050"/>
      <dgm:spPr>
        <a:pattFill prst="pct90">
          <a:fgClr>
            <a:schemeClr val="accent4">
              <a:lumMod val="50000"/>
            </a:schemeClr>
          </a:fgClr>
          <a:bgClr>
            <a:schemeClr val="bg1"/>
          </a:bgClr>
        </a:pattFill>
      </dgm:spPr>
    </dgm:pt>
    <dgm:pt modelId="{5EE244A3-F7DF-4FBA-A181-301FBFDDB761}" type="pres">
      <dgm:prSet presAssocID="{D220BF1B-568A-477D-9423-156C48247E9E}" presName="theList" presStyleCnt="0"/>
      <dgm:spPr/>
    </dgm:pt>
    <dgm:pt modelId="{03B2DE70-0E1D-496B-90DC-C7F0BDEC7DB8}" type="pres">
      <dgm:prSet presAssocID="{ED085F1D-5E2E-40B5-AB9B-C97BA8B573B4}" presName="aNode" presStyleLbl="fgAcc1" presStyleIdx="0" presStyleCnt="4" custLinFactY="41179" custLinFactNeighborX="239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9DB526-CC4E-4957-B49E-0C208D0EBD75}" type="pres">
      <dgm:prSet presAssocID="{ED085F1D-5E2E-40B5-AB9B-C97BA8B573B4}" presName="aSpace" presStyleCnt="0"/>
      <dgm:spPr/>
    </dgm:pt>
    <dgm:pt modelId="{BF662F35-A958-4091-BD2E-ECA035304CBD}" type="pres">
      <dgm:prSet presAssocID="{5043252F-22B7-448A-AA86-C0BC2254570D}" presName="aNode" presStyleLbl="fgAcc1" presStyleIdx="1" presStyleCnt="4" custLinFactY="40924" custLinFactNeighborX="2629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5B8F2A-9123-4AFB-BF88-A23555F33915}" type="pres">
      <dgm:prSet presAssocID="{5043252F-22B7-448A-AA86-C0BC2254570D}" presName="aSpace" presStyleCnt="0"/>
      <dgm:spPr/>
    </dgm:pt>
    <dgm:pt modelId="{C76381A0-FA2C-49EF-9F94-7DDC401B5406}" type="pres">
      <dgm:prSet presAssocID="{E76E0E5B-2776-425A-B471-4F8B0ACC5EE1}" presName="aNode" presStyleLbl="fgAcc1" presStyleIdx="2" presStyleCnt="4" custLinFactY="40668" custLinFactNeighborX="1692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E5449F-06B8-45DF-84BE-0BC7958EC2DC}" type="pres">
      <dgm:prSet presAssocID="{E76E0E5B-2776-425A-B471-4F8B0ACC5EE1}" presName="aSpace" presStyleCnt="0"/>
      <dgm:spPr/>
    </dgm:pt>
    <dgm:pt modelId="{8F20A15F-F71E-4D7A-9655-881E3B6BDAA8}" type="pres">
      <dgm:prSet presAssocID="{EC748E0A-105B-4227-B8D2-C36369694767}" presName="aNode" presStyleLbl="fgAcc1" presStyleIdx="3" presStyleCnt="4" custLinFactY="40413" custLinFactNeighborX="2168" custLinFactNeighborY="10000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DC4EFE7-8CF1-4858-8C76-B63828B47407}" type="pres">
      <dgm:prSet presAssocID="{EC748E0A-105B-4227-B8D2-C36369694767}" presName="aSpace" presStyleCnt="0"/>
      <dgm:spPr/>
    </dgm:pt>
  </dgm:ptLst>
  <dgm:cxnLst>
    <dgm:cxn modelId="{95951671-385A-4B0A-8EE0-DFEC0987370D}" type="presOf" srcId="{D220BF1B-568A-477D-9423-156C48247E9E}" destId="{0D2FA6DF-1E4E-445A-AE9A-D938A4FECFB6}" srcOrd="0" destOrd="0" presId="urn:microsoft.com/office/officeart/2005/8/layout/pyramid2"/>
    <dgm:cxn modelId="{64842E18-9447-4CC0-8664-8564C943B987}" type="presOf" srcId="{5043252F-22B7-448A-AA86-C0BC2254570D}" destId="{BF662F35-A958-4091-BD2E-ECA035304CBD}" srcOrd="0" destOrd="0" presId="urn:microsoft.com/office/officeart/2005/8/layout/pyramid2"/>
    <dgm:cxn modelId="{CDC94C5A-8ABB-4493-B447-DBB3D9A3A641}" srcId="{D220BF1B-568A-477D-9423-156C48247E9E}" destId="{5043252F-22B7-448A-AA86-C0BC2254570D}" srcOrd="1" destOrd="0" parTransId="{96AE363F-9BE6-424F-9580-649E5395EC6F}" sibTransId="{7BD3F39B-081D-407A-A64A-9BEC8AD1D743}"/>
    <dgm:cxn modelId="{CE74DE17-25BC-4D53-AFBC-7F5FF78C31CB}" type="presOf" srcId="{ED085F1D-5E2E-40B5-AB9B-C97BA8B573B4}" destId="{03B2DE70-0E1D-496B-90DC-C7F0BDEC7DB8}" srcOrd="0" destOrd="0" presId="urn:microsoft.com/office/officeart/2005/8/layout/pyramid2"/>
    <dgm:cxn modelId="{040AD9AB-F3C4-4F67-9A79-9AA616B800F1}" srcId="{D220BF1B-568A-477D-9423-156C48247E9E}" destId="{ED085F1D-5E2E-40B5-AB9B-C97BA8B573B4}" srcOrd="0" destOrd="0" parTransId="{984462D5-415E-4F0D-A5EF-B2528859CCA5}" sibTransId="{FF290425-56E9-4486-B2EC-319BD9BEA164}"/>
    <dgm:cxn modelId="{4C3AC557-7F9B-496F-B3DC-05362DDAE65E}" type="presOf" srcId="{EC748E0A-105B-4227-B8D2-C36369694767}" destId="{8F20A15F-F71E-4D7A-9655-881E3B6BDAA8}" srcOrd="0" destOrd="0" presId="urn:microsoft.com/office/officeart/2005/8/layout/pyramid2"/>
    <dgm:cxn modelId="{04B49C1E-0B0A-493D-9237-6136239126D2}" srcId="{D220BF1B-568A-477D-9423-156C48247E9E}" destId="{EC748E0A-105B-4227-B8D2-C36369694767}" srcOrd="3" destOrd="0" parTransId="{59F7C05F-33A6-4330-BA2C-B7312BA5E052}" sibTransId="{2EBBC00B-C0D4-4081-A77F-DFFF78B57587}"/>
    <dgm:cxn modelId="{EE3665BE-8C69-4157-A855-A01A8A18167C}" type="presOf" srcId="{E76E0E5B-2776-425A-B471-4F8B0ACC5EE1}" destId="{C76381A0-FA2C-49EF-9F94-7DDC401B5406}" srcOrd="0" destOrd="0" presId="urn:microsoft.com/office/officeart/2005/8/layout/pyramid2"/>
    <dgm:cxn modelId="{98507F82-4C9F-4FAD-840F-4239BFFA17A1}" srcId="{D220BF1B-568A-477D-9423-156C48247E9E}" destId="{E76E0E5B-2776-425A-B471-4F8B0ACC5EE1}" srcOrd="2" destOrd="0" parTransId="{DEED29BE-FE1F-4A8F-9D91-A3F8EEF249EC}" sibTransId="{9A0862A0-1B17-4424-AB2D-6D8679FECBE8}"/>
    <dgm:cxn modelId="{8537C135-FEC7-426C-A06D-0A6F296CFF94}" type="presParOf" srcId="{0D2FA6DF-1E4E-445A-AE9A-D938A4FECFB6}" destId="{075B9E3A-C155-449F-9BB6-066F617115CC}" srcOrd="0" destOrd="0" presId="urn:microsoft.com/office/officeart/2005/8/layout/pyramid2"/>
    <dgm:cxn modelId="{2EBC688B-012C-4464-820D-AB36715C9235}" type="presParOf" srcId="{0D2FA6DF-1E4E-445A-AE9A-D938A4FECFB6}" destId="{5EE244A3-F7DF-4FBA-A181-301FBFDDB761}" srcOrd="1" destOrd="0" presId="urn:microsoft.com/office/officeart/2005/8/layout/pyramid2"/>
    <dgm:cxn modelId="{B18B666B-6D59-4794-AAB5-532F7049AC65}" type="presParOf" srcId="{5EE244A3-F7DF-4FBA-A181-301FBFDDB761}" destId="{03B2DE70-0E1D-496B-90DC-C7F0BDEC7DB8}" srcOrd="0" destOrd="0" presId="urn:microsoft.com/office/officeart/2005/8/layout/pyramid2"/>
    <dgm:cxn modelId="{919CE859-E232-4090-85B3-7983750964EB}" type="presParOf" srcId="{5EE244A3-F7DF-4FBA-A181-301FBFDDB761}" destId="{D09DB526-CC4E-4957-B49E-0C208D0EBD75}" srcOrd="1" destOrd="0" presId="urn:microsoft.com/office/officeart/2005/8/layout/pyramid2"/>
    <dgm:cxn modelId="{6A7F37F1-BEA4-483F-9A54-B2F0D2801F5D}" type="presParOf" srcId="{5EE244A3-F7DF-4FBA-A181-301FBFDDB761}" destId="{BF662F35-A958-4091-BD2E-ECA035304CBD}" srcOrd="2" destOrd="0" presId="urn:microsoft.com/office/officeart/2005/8/layout/pyramid2"/>
    <dgm:cxn modelId="{3564E49F-DC63-4597-994B-6A1F8A6D960D}" type="presParOf" srcId="{5EE244A3-F7DF-4FBA-A181-301FBFDDB761}" destId="{B15B8F2A-9123-4AFB-BF88-A23555F33915}" srcOrd="3" destOrd="0" presId="urn:microsoft.com/office/officeart/2005/8/layout/pyramid2"/>
    <dgm:cxn modelId="{065E069A-715C-4D7F-A134-1C3133775CD3}" type="presParOf" srcId="{5EE244A3-F7DF-4FBA-A181-301FBFDDB761}" destId="{C76381A0-FA2C-49EF-9F94-7DDC401B5406}" srcOrd="4" destOrd="0" presId="urn:microsoft.com/office/officeart/2005/8/layout/pyramid2"/>
    <dgm:cxn modelId="{9A9DCC48-9BC5-4483-A0B4-7DD65B37A7AE}" type="presParOf" srcId="{5EE244A3-F7DF-4FBA-A181-301FBFDDB761}" destId="{A6E5449F-06B8-45DF-84BE-0BC7958EC2DC}" srcOrd="5" destOrd="0" presId="urn:microsoft.com/office/officeart/2005/8/layout/pyramid2"/>
    <dgm:cxn modelId="{57278837-5298-4426-B962-6A9AB3B1F281}" type="presParOf" srcId="{5EE244A3-F7DF-4FBA-A181-301FBFDDB761}" destId="{8F20A15F-F71E-4D7A-9655-881E3B6BDAA8}" srcOrd="6" destOrd="0" presId="urn:microsoft.com/office/officeart/2005/8/layout/pyramid2"/>
    <dgm:cxn modelId="{8663950B-CA8F-4C0B-8CDC-770799E65E30}" type="presParOf" srcId="{5EE244A3-F7DF-4FBA-A181-301FBFDDB761}" destId="{9DC4EFE7-8CF1-4858-8C76-B63828B47407}" srcOrd="7" destOrd="0" presId="urn:microsoft.com/office/officeart/2005/8/layout/pyramid2"/>
  </dgm:cxnLst>
  <dgm:bg>
    <a:solidFill>
      <a:schemeClr val="accent2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F9B7A7-FEEF-4536-8633-4A900F9C0D77}" type="doc">
      <dgm:prSet loTypeId="urn:microsoft.com/office/officeart/2005/8/layout/list1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38F252B3-F4DF-431F-8B38-68F2F55EC029}">
      <dgm:prSet phldrT="[Текст]" custT="1"/>
      <dgm:spPr/>
      <dgm:t>
        <a:bodyPr/>
        <a:lstStyle/>
        <a:p>
          <a:r>
            <a:rPr lang="uk-UA" sz="3200" b="1" i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Правила</a:t>
          </a:r>
          <a:endParaRPr lang="ru-RU" sz="3200" b="1" i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5C7D7B1F-F0DF-4E20-BDCD-25D70D0D2F1F}" type="parTrans" cxnId="{D7AB5189-F01C-449B-A2E8-7510CE8A91E2}">
      <dgm:prSet/>
      <dgm:spPr/>
      <dgm:t>
        <a:bodyPr/>
        <a:lstStyle/>
        <a:p>
          <a:endParaRPr lang="ru-RU"/>
        </a:p>
      </dgm:t>
    </dgm:pt>
    <dgm:pt modelId="{F669A952-2450-492E-96DF-95A0C50BF060}" type="sibTrans" cxnId="{D7AB5189-F01C-449B-A2E8-7510CE8A91E2}">
      <dgm:prSet/>
      <dgm:spPr/>
      <dgm:t>
        <a:bodyPr/>
        <a:lstStyle/>
        <a:p>
          <a:endParaRPr lang="ru-RU"/>
        </a:p>
      </dgm:t>
    </dgm:pt>
    <dgm:pt modelId="{A3F3F24A-0B9F-4464-82B6-EC913BF220F6}">
      <dgm:prSet phldrT="[Текст]" custT="1"/>
      <dgm:spPr/>
      <dgm:t>
        <a:bodyPr/>
        <a:lstStyle/>
        <a:p>
          <a:r>
            <a:rPr lang="uk-UA" sz="3200" b="1" i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Ігрові дії</a:t>
          </a:r>
          <a:endParaRPr lang="ru-RU" sz="3200" b="1" i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FB0D9F25-F228-468B-967A-FA10BDF24138}" type="parTrans" cxnId="{95D3C6AE-7D34-40ED-960C-61021F305563}">
      <dgm:prSet/>
      <dgm:spPr/>
      <dgm:t>
        <a:bodyPr/>
        <a:lstStyle/>
        <a:p>
          <a:endParaRPr lang="ru-RU"/>
        </a:p>
      </dgm:t>
    </dgm:pt>
    <dgm:pt modelId="{556EF806-7CC5-4D48-AA0B-9BC65DA0F9C5}" type="sibTrans" cxnId="{95D3C6AE-7D34-40ED-960C-61021F305563}">
      <dgm:prSet/>
      <dgm:spPr/>
      <dgm:t>
        <a:bodyPr/>
        <a:lstStyle/>
        <a:p>
          <a:endParaRPr lang="ru-RU"/>
        </a:p>
      </dgm:t>
    </dgm:pt>
    <dgm:pt modelId="{ED448464-7255-429D-AB5C-444BBA16FCAA}">
      <dgm:prSet phldrT="[Текст]" custT="1"/>
      <dgm:spPr/>
      <dgm:t>
        <a:bodyPr/>
        <a:lstStyle/>
        <a:p>
          <a:r>
            <a:rPr lang="uk-UA" sz="3200" b="1" i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Дидактичні завдання</a:t>
          </a:r>
          <a:endParaRPr lang="ru-RU" sz="3200" b="1" i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3FD713B7-2024-42CF-BF24-D54CD4CE14B5}" type="parTrans" cxnId="{8FC74473-0394-41AC-AE8D-70D1C3041FDB}">
      <dgm:prSet/>
      <dgm:spPr/>
      <dgm:t>
        <a:bodyPr/>
        <a:lstStyle/>
        <a:p>
          <a:endParaRPr lang="ru-RU"/>
        </a:p>
      </dgm:t>
    </dgm:pt>
    <dgm:pt modelId="{02B8738C-78A8-4E6F-A408-E088DBCEEA03}" type="sibTrans" cxnId="{8FC74473-0394-41AC-AE8D-70D1C3041FDB}">
      <dgm:prSet/>
      <dgm:spPr/>
      <dgm:t>
        <a:bodyPr/>
        <a:lstStyle/>
        <a:p>
          <a:endParaRPr lang="ru-RU"/>
        </a:p>
      </dgm:t>
    </dgm:pt>
    <dgm:pt modelId="{EBB6B394-452A-4384-877E-CD3387499062}">
      <dgm:prSet phldrT="[Текст]" custT="1"/>
      <dgm:spPr/>
      <dgm:t>
        <a:bodyPr/>
        <a:lstStyle/>
        <a:p>
          <a:r>
            <a:rPr lang="uk-UA" sz="3200" b="1" i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Обладнання</a:t>
          </a:r>
          <a:endParaRPr lang="ru-RU" sz="3200" b="1" i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9CBBD3FA-B42B-4DD1-B59B-E1489E0C0E84}" type="parTrans" cxnId="{906E4ECA-523D-4D4F-95F4-C81AE7E23229}">
      <dgm:prSet/>
      <dgm:spPr/>
      <dgm:t>
        <a:bodyPr/>
        <a:lstStyle/>
        <a:p>
          <a:endParaRPr lang="ru-RU"/>
        </a:p>
      </dgm:t>
    </dgm:pt>
    <dgm:pt modelId="{FCDDC627-0DA5-44DC-8127-3D13CD48AD92}" type="sibTrans" cxnId="{906E4ECA-523D-4D4F-95F4-C81AE7E23229}">
      <dgm:prSet/>
      <dgm:spPr/>
      <dgm:t>
        <a:bodyPr/>
        <a:lstStyle/>
        <a:p>
          <a:endParaRPr lang="ru-RU"/>
        </a:p>
      </dgm:t>
    </dgm:pt>
    <dgm:pt modelId="{FB390E92-B4CE-446C-903A-3A4D0A2C0980}">
      <dgm:prSet phldrT="[Текст]" custT="1"/>
      <dgm:spPr/>
      <dgm:t>
        <a:bodyPr/>
        <a:lstStyle/>
        <a:p>
          <a:r>
            <a:rPr lang="uk-UA" sz="3200" b="1" i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Результат гри</a:t>
          </a:r>
          <a:endParaRPr lang="ru-RU" sz="3200" b="1" i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32BE3571-E95A-4327-A236-0129F9E6B67C}" type="parTrans" cxnId="{BE975C2B-7FBA-42E5-A97F-45E8309F4066}">
      <dgm:prSet/>
      <dgm:spPr/>
      <dgm:t>
        <a:bodyPr/>
        <a:lstStyle/>
        <a:p>
          <a:endParaRPr lang="ru-RU"/>
        </a:p>
      </dgm:t>
    </dgm:pt>
    <dgm:pt modelId="{91E617F5-88E3-423D-974D-03E233FED777}" type="sibTrans" cxnId="{BE975C2B-7FBA-42E5-A97F-45E8309F4066}">
      <dgm:prSet/>
      <dgm:spPr/>
      <dgm:t>
        <a:bodyPr/>
        <a:lstStyle/>
        <a:p>
          <a:endParaRPr lang="ru-RU"/>
        </a:p>
      </dgm:t>
    </dgm:pt>
    <dgm:pt modelId="{5606C70E-582A-47A5-8F38-A874CFC1E780}">
      <dgm:prSet phldrT="[Текст]" custT="1"/>
      <dgm:spPr/>
      <dgm:t>
        <a:bodyPr/>
        <a:lstStyle/>
        <a:p>
          <a:r>
            <a:rPr lang="uk-UA" sz="3200" b="1" i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Ігрова ідея</a:t>
          </a:r>
          <a:endParaRPr lang="ru-RU" sz="3200" b="1" i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AFB45F1B-01BB-4E12-9054-E8D49C016419}" type="parTrans" cxnId="{3A8DA506-80AB-45BE-9960-69215236A7EA}">
      <dgm:prSet/>
      <dgm:spPr/>
      <dgm:t>
        <a:bodyPr/>
        <a:lstStyle/>
        <a:p>
          <a:endParaRPr lang="ru-RU"/>
        </a:p>
      </dgm:t>
    </dgm:pt>
    <dgm:pt modelId="{41C7E441-A342-4BFC-8BC0-7D09181FD023}" type="sibTrans" cxnId="{3A8DA506-80AB-45BE-9960-69215236A7EA}">
      <dgm:prSet/>
      <dgm:spPr/>
      <dgm:t>
        <a:bodyPr/>
        <a:lstStyle/>
        <a:p>
          <a:endParaRPr lang="ru-RU"/>
        </a:p>
      </dgm:t>
    </dgm:pt>
    <dgm:pt modelId="{64ABB706-FFA2-446F-9F29-843F3500BACF}" type="pres">
      <dgm:prSet presAssocID="{9BF9B7A7-FEEF-4536-8633-4A900F9C0D7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7839848-4D66-422C-A3C7-BEC5979D49F2}" type="pres">
      <dgm:prSet presAssocID="{5606C70E-582A-47A5-8F38-A874CFC1E780}" presName="parentLin" presStyleCnt="0"/>
      <dgm:spPr/>
    </dgm:pt>
    <dgm:pt modelId="{6113AAB8-727F-4EC1-808C-49CF3602262C}" type="pres">
      <dgm:prSet presAssocID="{5606C70E-582A-47A5-8F38-A874CFC1E780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ACD8FC60-0831-45BA-8E18-46AEEA52C14E}" type="pres">
      <dgm:prSet presAssocID="{5606C70E-582A-47A5-8F38-A874CFC1E780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C4A75D-9FD5-4741-A184-5DC0FB6F6910}" type="pres">
      <dgm:prSet presAssocID="{5606C70E-582A-47A5-8F38-A874CFC1E780}" presName="negativeSpace" presStyleCnt="0"/>
      <dgm:spPr/>
    </dgm:pt>
    <dgm:pt modelId="{DA92E69D-7A9C-47E6-99E6-36D8A2AC309B}" type="pres">
      <dgm:prSet presAssocID="{5606C70E-582A-47A5-8F38-A874CFC1E780}" presName="childText" presStyleLbl="conFgAcc1" presStyleIdx="0" presStyleCnt="6">
        <dgm:presLayoutVars>
          <dgm:bulletEnabled val="1"/>
        </dgm:presLayoutVars>
      </dgm:prSet>
      <dgm:spPr/>
    </dgm:pt>
    <dgm:pt modelId="{5B9E78EA-D221-4BAF-B54C-8D592EEAA0EA}" type="pres">
      <dgm:prSet presAssocID="{41C7E441-A342-4BFC-8BC0-7D09181FD023}" presName="spaceBetweenRectangles" presStyleCnt="0"/>
      <dgm:spPr/>
    </dgm:pt>
    <dgm:pt modelId="{5B2E761A-68AF-48DE-932B-9D4F246B3ACC}" type="pres">
      <dgm:prSet presAssocID="{38F252B3-F4DF-431F-8B38-68F2F55EC029}" presName="parentLin" presStyleCnt="0"/>
      <dgm:spPr/>
    </dgm:pt>
    <dgm:pt modelId="{0BBB1F70-845B-45E2-823A-0349817DF060}" type="pres">
      <dgm:prSet presAssocID="{38F252B3-F4DF-431F-8B38-68F2F55EC029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D9791F01-D2AA-4AF1-A930-4DFC8BA3919F}" type="pres">
      <dgm:prSet presAssocID="{38F252B3-F4DF-431F-8B38-68F2F55EC029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5F94E1-05F9-44E0-A2F3-E241D91EA7A4}" type="pres">
      <dgm:prSet presAssocID="{38F252B3-F4DF-431F-8B38-68F2F55EC029}" presName="negativeSpace" presStyleCnt="0"/>
      <dgm:spPr/>
    </dgm:pt>
    <dgm:pt modelId="{EC456497-EB11-4F4C-A3A0-301436326150}" type="pres">
      <dgm:prSet presAssocID="{38F252B3-F4DF-431F-8B38-68F2F55EC029}" presName="childText" presStyleLbl="conFgAcc1" presStyleIdx="1" presStyleCnt="6">
        <dgm:presLayoutVars>
          <dgm:bulletEnabled val="1"/>
        </dgm:presLayoutVars>
      </dgm:prSet>
      <dgm:spPr/>
    </dgm:pt>
    <dgm:pt modelId="{4FF16225-24AF-4CB4-B0BB-E56F9A4AA34E}" type="pres">
      <dgm:prSet presAssocID="{F669A952-2450-492E-96DF-95A0C50BF060}" presName="spaceBetweenRectangles" presStyleCnt="0"/>
      <dgm:spPr/>
    </dgm:pt>
    <dgm:pt modelId="{98CA253F-E830-490E-A03B-FC41A8A29364}" type="pres">
      <dgm:prSet presAssocID="{A3F3F24A-0B9F-4464-82B6-EC913BF220F6}" presName="parentLin" presStyleCnt="0"/>
      <dgm:spPr/>
    </dgm:pt>
    <dgm:pt modelId="{1A546665-1039-47EF-B355-88D5F0668B2E}" type="pres">
      <dgm:prSet presAssocID="{A3F3F24A-0B9F-4464-82B6-EC913BF220F6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F5E7A094-FBE3-4E88-A16C-37B02DBA1145}" type="pres">
      <dgm:prSet presAssocID="{A3F3F24A-0B9F-4464-82B6-EC913BF220F6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172217-A2BD-4A05-A0E7-E957CDDD717B}" type="pres">
      <dgm:prSet presAssocID="{A3F3F24A-0B9F-4464-82B6-EC913BF220F6}" presName="negativeSpace" presStyleCnt="0"/>
      <dgm:spPr/>
    </dgm:pt>
    <dgm:pt modelId="{BAE36222-57D3-473F-85A4-79E20792C12D}" type="pres">
      <dgm:prSet presAssocID="{A3F3F24A-0B9F-4464-82B6-EC913BF220F6}" presName="childText" presStyleLbl="conFgAcc1" presStyleIdx="2" presStyleCnt="6">
        <dgm:presLayoutVars>
          <dgm:bulletEnabled val="1"/>
        </dgm:presLayoutVars>
      </dgm:prSet>
      <dgm:spPr/>
    </dgm:pt>
    <dgm:pt modelId="{759CCB3B-CCC5-4A6E-992A-9AA3298C007D}" type="pres">
      <dgm:prSet presAssocID="{556EF806-7CC5-4D48-AA0B-9BC65DA0F9C5}" presName="spaceBetweenRectangles" presStyleCnt="0"/>
      <dgm:spPr/>
    </dgm:pt>
    <dgm:pt modelId="{4C4E62E5-5856-41DA-8439-68D6A1095734}" type="pres">
      <dgm:prSet presAssocID="{ED448464-7255-429D-AB5C-444BBA16FCAA}" presName="parentLin" presStyleCnt="0"/>
      <dgm:spPr/>
    </dgm:pt>
    <dgm:pt modelId="{8A6A1BD6-F7B6-4E1F-8492-6FF7A2BFC797}" type="pres">
      <dgm:prSet presAssocID="{ED448464-7255-429D-AB5C-444BBA16FCAA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C3AA481D-DCB2-445B-91B1-C353B73641ED}" type="pres">
      <dgm:prSet presAssocID="{ED448464-7255-429D-AB5C-444BBA16FCAA}" presName="parentText" presStyleLbl="node1" presStyleIdx="3" presStyleCnt="6" custScaleY="16998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F0B044-C7B1-46D8-B2BE-5EE2971158E5}" type="pres">
      <dgm:prSet presAssocID="{ED448464-7255-429D-AB5C-444BBA16FCAA}" presName="negativeSpace" presStyleCnt="0"/>
      <dgm:spPr/>
    </dgm:pt>
    <dgm:pt modelId="{F1F2C5D1-5BF9-4509-9221-7EE050F5D9D5}" type="pres">
      <dgm:prSet presAssocID="{ED448464-7255-429D-AB5C-444BBA16FCAA}" presName="childText" presStyleLbl="conFgAcc1" presStyleIdx="3" presStyleCnt="6">
        <dgm:presLayoutVars>
          <dgm:bulletEnabled val="1"/>
        </dgm:presLayoutVars>
      </dgm:prSet>
      <dgm:spPr/>
    </dgm:pt>
    <dgm:pt modelId="{3609EBA3-59B8-4289-B391-0273701D5F8D}" type="pres">
      <dgm:prSet presAssocID="{02B8738C-78A8-4E6F-A408-E088DBCEEA03}" presName="spaceBetweenRectangles" presStyleCnt="0"/>
      <dgm:spPr/>
    </dgm:pt>
    <dgm:pt modelId="{865B1C56-3654-4E21-8268-D56B36D7BCF0}" type="pres">
      <dgm:prSet presAssocID="{EBB6B394-452A-4384-877E-CD3387499062}" presName="parentLin" presStyleCnt="0"/>
      <dgm:spPr/>
    </dgm:pt>
    <dgm:pt modelId="{37AF88B0-9BFB-4158-BDBD-57F43157F9C7}" type="pres">
      <dgm:prSet presAssocID="{EBB6B394-452A-4384-877E-CD3387499062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54325C76-E925-4A57-96FE-81D247EE06B9}" type="pres">
      <dgm:prSet presAssocID="{EBB6B394-452A-4384-877E-CD3387499062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0B96C7-2E31-4C70-A4AA-705972A240D5}" type="pres">
      <dgm:prSet presAssocID="{EBB6B394-452A-4384-877E-CD3387499062}" presName="negativeSpace" presStyleCnt="0"/>
      <dgm:spPr/>
    </dgm:pt>
    <dgm:pt modelId="{16EDAD80-0B40-43E3-99E7-2074465BE677}" type="pres">
      <dgm:prSet presAssocID="{EBB6B394-452A-4384-877E-CD3387499062}" presName="childText" presStyleLbl="conFgAcc1" presStyleIdx="4" presStyleCnt="6">
        <dgm:presLayoutVars>
          <dgm:bulletEnabled val="1"/>
        </dgm:presLayoutVars>
      </dgm:prSet>
      <dgm:spPr/>
    </dgm:pt>
    <dgm:pt modelId="{80813679-B65D-4B31-BD8D-CFB6EAC314CE}" type="pres">
      <dgm:prSet presAssocID="{FCDDC627-0DA5-44DC-8127-3D13CD48AD92}" presName="spaceBetweenRectangles" presStyleCnt="0"/>
      <dgm:spPr/>
    </dgm:pt>
    <dgm:pt modelId="{2FBF45DD-0AE1-4A10-BC60-CB1B549E9301}" type="pres">
      <dgm:prSet presAssocID="{FB390E92-B4CE-446C-903A-3A4D0A2C0980}" presName="parentLin" presStyleCnt="0"/>
      <dgm:spPr/>
    </dgm:pt>
    <dgm:pt modelId="{11856BF3-D55C-4BD1-BE42-D504800B69B5}" type="pres">
      <dgm:prSet presAssocID="{FB390E92-B4CE-446C-903A-3A4D0A2C0980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E78FF97A-C3CD-43EA-B97B-91A362E7A7FF}" type="pres">
      <dgm:prSet presAssocID="{FB390E92-B4CE-446C-903A-3A4D0A2C0980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9E70D6-025B-451F-861C-A16E4F1AF393}" type="pres">
      <dgm:prSet presAssocID="{FB390E92-B4CE-446C-903A-3A4D0A2C0980}" presName="negativeSpace" presStyleCnt="0"/>
      <dgm:spPr/>
    </dgm:pt>
    <dgm:pt modelId="{7ECD2E0E-5D91-4067-AB06-7BA97897C133}" type="pres">
      <dgm:prSet presAssocID="{FB390E92-B4CE-446C-903A-3A4D0A2C0980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58086A25-3095-43B8-9693-2C3CC6DFD3B2}" type="presOf" srcId="{A3F3F24A-0B9F-4464-82B6-EC913BF220F6}" destId="{F5E7A094-FBE3-4E88-A16C-37B02DBA1145}" srcOrd="1" destOrd="0" presId="urn:microsoft.com/office/officeart/2005/8/layout/list1"/>
    <dgm:cxn modelId="{EBAD266E-5020-4C71-A96C-1A639C60FDE9}" type="presOf" srcId="{9BF9B7A7-FEEF-4536-8633-4A900F9C0D77}" destId="{64ABB706-FFA2-446F-9F29-843F3500BACF}" srcOrd="0" destOrd="0" presId="urn:microsoft.com/office/officeart/2005/8/layout/list1"/>
    <dgm:cxn modelId="{FA6BF54B-BA0A-4E5C-9BC9-4E916675B641}" type="presOf" srcId="{FB390E92-B4CE-446C-903A-3A4D0A2C0980}" destId="{11856BF3-D55C-4BD1-BE42-D504800B69B5}" srcOrd="0" destOrd="0" presId="urn:microsoft.com/office/officeart/2005/8/layout/list1"/>
    <dgm:cxn modelId="{906E4ECA-523D-4D4F-95F4-C81AE7E23229}" srcId="{9BF9B7A7-FEEF-4536-8633-4A900F9C0D77}" destId="{EBB6B394-452A-4384-877E-CD3387499062}" srcOrd="4" destOrd="0" parTransId="{9CBBD3FA-B42B-4DD1-B59B-E1489E0C0E84}" sibTransId="{FCDDC627-0DA5-44DC-8127-3D13CD48AD92}"/>
    <dgm:cxn modelId="{FBC6954D-4029-43D8-B7B2-DC8ABBD87586}" type="presOf" srcId="{EBB6B394-452A-4384-877E-CD3387499062}" destId="{54325C76-E925-4A57-96FE-81D247EE06B9}" srcOrd="1" destOrd="0" presId="urn:microsoft.com/office/officeart/2005/8/layout/list1"/>
    <dgm:cxn modelId="{DCD3B269-E731-47D5-BFA8-F382E69BA7B6}" type="presOf" srcId="{FB390E92-B4CE-446C-903A-3A4D0A2C0980}" destId="{E78FF97A-C3CD-43EA-B97B-91A362E7A7FF}" srcOrd="1" destOrd="0" presId="urn:microsoft.com/office/officeart/2005/8/layout/list1"/>
    <dgm:cxn modelId="{2A09968C-35F2-4C2C-858B-77A9A1782DA6}" type="presOf" srcId="{38F252B3-F4DF-431F-8B38-68F2F55EC029}" destId="{0BBB1F70-845B-45E2-823A-0349817DF060}" srcOrd="0" destOrd="0" presId="urn:microsoft.com/office/officeart/2005/8/layout/list1"/>
    <dgm:cxn modelId="{88AD9C2B-FE81-4307-813B-36D6A7588DD1}" type="presOf" srcId="{5606C70E-582A-47A5-8F38-A874CFC1E780}" destId="{6113AAB8-727F-4EC1-808C-49CF3602262C}" srcOrd="0" destOrd="0" presId="urn:microsoft.com/office/officeart/2005/8/layout/list1"/>
    <dgm:cxn modelId="{C75228DF-DB3F-4CFE-B6A9-8E7CA4B3BE67}" type="presOf" srcId="{5606C70E-582A-47A5-8F38-A874CFC1E780}" destId="{ACD8FC60-0831-45BA-8E18-46AEEA52C14E}" srcOrd="1" destOrd="0" presId="urn:microsoft.com/office/officeart/2005/8/layout/list1"/>
    <dgm:cxn modelId="{BE975C2B-7FBA-42E5-A97F-45E8309F4066}" srcId="{9BF9B7A7-FEEF-4536-8633-4A900F9C0D77}" destId="{FB390E92-B4CE-446C-903A-3A4D0A2C0980}" srcOrd="5" destOrd="0" parTransId="{32BE3571-E95A-4327-A236-0129F9E6B67C}" sibTransId="{91E617F5-88E3-423D-974D-03E233FED777}"/>
    <dgm:cxn modelId="{3A8DA506-80AB-45BE-9960-69215236A7EA}" srcId="{9BF9B7A7-FEEF-4536-8633-4A900F9C0D77}" destId="{5606C70E-582A-47A5-8F38-A874CFC1E780}" srcOrd="0" destOrd="0" parTransId="{AFB45F1B-01BB-4E12-9054-E8D49C016419}" sibTransId="{41C7E441-A342-4BFC-8BC0-7D09181FD023}"/>
    <dgm:cxn modelId="{62E4A00F-B659-4EDF-9DFE-A9D9B9202991}" type="presOf" srcId="{EBB6B394-452A-4384-877E-CD3387499062}" destId="{37AF88B0-9BFB-4158-BDBD-57F43157F9C7}" srcOrd="0" destOrd="0" presId="urn:microsoft.com/office/officeart/2005/8/layout/list1"/>
    <dgm:cxn modelId="{D7AB5189-F01C-449B-A2E8-7510CE8A91E2}" srcId="{9BF9B7A7-FEEF-4536-8633-4A900F9C0D77}" destId="{38F252B3-F4DF-431F-8B38-68F2F55EC029}" srcOrd="1" destOrd="0" parTransId="{5C7D7B1F-F0DF-4E20-BDCD-25D70D0D2F1F}" sibTransId="{F669A952-2450-492E-96DF-95A0C50BF060}"/>
    <dgm:cxn modelId="{853ACB66-9C54-4323-9A36-5B76EF390283}" type="presOf" srcId="{A3F3F24A-0B9F-4464-82B6-EC913BF220F6}" destId="{1A546665-1039-47EF-B355-88D5F0668B2E}" srcOrd="0" destOrd="0" presId="urn:microsoft.com/office/officeart/2005/8/layout/list1"/>
    <dgm:cxn modelId="{A155A32B-EF5A-47BD-BD5F-8CFA20EBE6BB}" type="presOf" srcId="{ED448464-7255-429D-AB5C-444BBA16FCAA}" destId="{C3AA481D-DCB2-445B-91B1-C353B73641ED}" srcOrd="1" destOrd="0" presId="urn:microsoft.com/office/officeart/2005/8/layout/list1"/>
    <dgm:cxn modelId="{D9AF0627-35D0-4156-8C15-9FC5CBEA1215}" type="presOf" srcId="{ED448464-7255-429D-AB5C-444BBA16FCAA}" destId="{8A6A1BD6-F7B6-4E1F-8492-6FF7A2BFC797}" srcOrd="0" destOrd="0" presId="urn:microsoft.com/office/officeart/2005/8/layout/list1"/>
    <dgm:cxn modelId="{895A3C41-6C63-470E-9E19-43297AA51FA6}" type="presOf" srcId="{38F252B3-F4DF-431F-8B38-68F2F55EC029}" destId="{D9791F01-D2AA-4AF1-A930-4DFC8BA3919F}" srcOrd="1" destOrd="0" presId="urn:microsoft.com/office/officeart/2005/8/layout/list1"/>
    <dgm:cxn modelId="{95D3C6AE-7D34-40ED-960C-61021F305563}" srcId="{9BF9B7A7-FEEF-4536-8633-4A900F9C0D77}" destId="{A3F3F24A-0B9F-4464-82B6-EC913BF220F6}" srcOrd="2" destOrd="0" parTransId="{FB0D9F25-F228-468B-967A-FA10BDF24138}" sibTransId="{556EF806-7CC5-4D48-AA0B-9BC65DA0F9C5}"/>
    <dgm:cxn modelId="{8FC74473-0394-41AC-AE8D-70D1C3041FDB}" srcId="{9BF9B7A7-FEEF-4536-8633-4A900F9C0D77}" destId="{ED448464-7255-429D-AB5C-444BBA16FCAA}" srcOrd="3" destOrd="0" parTransId="{3FD713B7-2024-42CF-BF24-D54CD4CE14B5}" sibTransId="{02B8738C-78A8-4E6F-A408-E088DBCEEA03}"/>
    <dgm:cxn modelId="{D77CB9D2-B3BE-4074-A9E3-84455E560EA7}" type="presParOf" srcId="{64ABB706-FFA2-446F-9F29-843F3500BACF}" destId="{47839848-4D66-422C-A3C7-BEC5979D49F2}" srcOrd="0" destOrd="0" presId="urn:microsoft.com/office/officeart/2005/8/layout/list1"/>
    <dgm:cxn modelId="{36A290F1-9600-402A-A8D8-17225FAAE24C}" type="presParOf" srcId="{47839848-4D66-422C-A3C7-BEC5979D49F2}" destId="{6113AAB8-727F-4EC1-808C-49CF3602262C}" srcOrd="0" destOrd="0" presId="urn:microsoft.com/office/officeart/2005/8/layout/list1"/>
    <dgm:cxn modelId="{4B4EF6E7-8A2A-44E7-B23B-85943A9E6265}" type="presParOf" srcId="{47839848-4D66-422C-A3C7-BEC5979D49F2}" destId="{ACD8FC60-0831-45BA-8E18-46AEEA52C14E}" srcOrd="1" destOrd="0" presId="urn:microsoft.com/office/officeart/2005/8/layout/list1"/>
    <dgm:cxn modelId="{29C4D426-5580-42CB-A8CD-CEE1025C1DD7}" type="presParOf" srcId="{64ABB706-FFA2-446F-9F29-843F3500BACF}" destId="{9EC4A75D-9FD5-4741-A184-5DC0FB6F6910}" srcOrd="1" destOrd="0" presId="urn:microsoft.com/office/officeart/2005/8/layout/list1"/>
    <dgm:cxn modelId="{1C42E9CD-E7C6-4173-9301-F1589394E975}" type="presParOf" srcId="{64ABB706-FFA2-446F-9F29-843F3500BACF}" destId="{DA92E69D-7A9C-47E6-99E6-36D8A2AC309B}" srcOrd="2" destOrd="0" presId="urn:microsoft.com/office/officeart/2005/8/layout/list1"/>
    <dgm:cxn modelId="{C36A93AB-179C-464D-9166-59801004957D}" type="presParOf" srcId="{64ABB706-FFA2-446F-9F29-843F3500BACF}" destId="{5B9E78EA-D221-4BAF-B54C-8D592EEAA0EA}" srcOrd="3" destOrd="0" presId="urn:microsoft.com/office/officeart/2005/8/layout/list1"/>
    <dgm:cxn modelId="{05B4EF9C-0FAD-4C7D-B24F-6E53CD52F6B7}" type="presParOf" srcId="{64ABB706-FFA2-446F-9F29-843F3500BACF}" destId="{5B2E761A-68AF-48DE-932B-9D4F246B3ACC}" srcOrd="4" destOrd="0" presId="urn:microsoft.com/office/officeart/2005/8/layout/list1"/>
    <dgm:cxn modelId="{CDC76CD6-70FC-4329-972C-D5A4D30C4684}" type="presParOf" srcId="{5B2E761A-68AF-48DE-932B-9D4F246B3ACC}" destId="{0BBB1F70-845B-45E2-823A-0349817DF060}" srcOrd="0" destOrd="0" presId="urn:microsoft.com/office/officeart/2005/8/layout/list1"/>
    <dgm:cxn modelId="{F4543C4F-F8FA-4AAB-A3B5-EC2D3C69776D}" type="presParOf" srcId="{5B2E761A-68AF-48DE-932B-9D4F246B3ACC}" destId="{D9791F01-D2AA-4AF1-A930-4DFC8BA3919F}" srcOrd="1" destOrd="0" presId="urn:microsoft.com/office/officeart/2005/8/layout/list1"/>
    <dgm:cxn modelId="{36890F50-F45B-4348-967C-34E60CB14646}" type="presParOf" srcId="{64ABB706-FFA2-446F-9F29-843F3500BACF}" destId="{A55F94E1-05F9-44E0-A2F3-E241D91EA7A4}" srcOrd="5" destOrd="0" presId="urn:microsoft.com/office/officeart/2005/8/layout/list1"/>
    <dgm:cxn modelId="{239A518D-2FFD-4F1E-A6B1-41AA5080ABFC}" type="presParOf" srcId="{64ABB706-FFA2-446F-9F29-843F3500BACF}" destId="{EC456497-EB11-4F4C-A3A0-301436326150}" srcOrd="6" destOrd="0" presId="urn:microsoft.com/office/officeart/2005/8/layout/list1"/>
    <dgm:cxn modelId="{42033C10-D595-47B2-B2DC-4E3DFA63C864}" type="presParOf" srcId="{64ABB706-FFA2-446F-9F29-843F3500BACF}" destId="{4FF16225-24AF-4CB4-B0BB-E56F9A4AA34E}" srcOrd="7" destOrd="0" presId="urn:microsoft.com/office/officeart/2005/8/layout/list1"/>
    <dgm:cxn modelId="{F3B94920-561A-4EA3-8E40-7D129135CDA1}" type="presParOf" srcId="{64ABB706-FFA2-446F-9F29-843F3500BACF}" destId="{98CA253F-E830-490E-A03B-FC41A8A29364}" srcOrd="8" destOrd="0" presId="urn:microsoft.com/office/officeart/2005/8/layout/list1"/>
    <dgm:cxn modelId="{3A44E298-9472-41A2-9978-11A9A4A4241A}" type="presParOf" srcId="{98CA253F-E830-490E-A03B-FC41A8A29364}" destId="{1A546665-1039-47EF-B355-88D5F0668B2E}" srcOrd="0" destOrd="0" presId="urn:microsoft.com/office/officeart/2005/8/layout/list1"/>
    <dgm:cxn modelId="{79E4A203-CF2E-4312-9C63-0AB050000EF1}" type="presParOf" srcId="{98CA253F-E830-490E-A03B-FC41A8A29364}" destId="{F5E7A094-FBE3-4E88-A16C-37B02DBA1145}" srcOrd="1" destOrd="0" presId="urn:microsoft.com/office/officeart/2005/8/layout/list1"/>
    <dgm:cxn modelId="{7F4D7367-F897-4838-A1B6-0E14E6D6B2A1}" type="presParOf" srcId="{64ABB706-FFA2-446F-9F29-843F3500BACF}" destId="{D4172217-A2BD-4A05-A0E7-E957CDDD717B}" srcOrd="9" destOrd="0" presId="urn:microsoft.com/office/officeart/2005/8/layout/list1"/>
    <dgm:cxn modelId="{8A91FD82-F1E1-46CF-812B-2BB64BA08F8D}" type="presParOf" srcId="{64ABB706-FFA2-446F-9F29-843F3500BACF}" destId="{BAE36222-57D3-473F-85A4-79E20792C12D}" srcOrd="10" destOrd="0" presId="urn:microsoft.com/office/officeart/2005/8/layout/list1"/>
    <dgm:cxn modelId="{FA675681-896F-46E4-A478-F699ED5B547F}" type="presParOf" srcId="{64ABB706-FFA2-446F-9F29-843F3500BACF}" destId="{759CCB3B-CCC5-4A6E-992A-9AA3298C007D}" srcOrd="11" destOrd="0" presId="urn:microsoft.com/office/officeart/2005/8/layout/list1"/>
    <dgm:cxn modelId="{3DE0CE14-9203-4652-A134-AF1CD3B93A18}" type="presParOf" srcId="{64ABB706-FFA2-446F-9F29-843F3500BACF}" destId="{4C4E62E5-5856-41DA-8439-68D6A1095734}" srcOrd="12" destOrd="0" presId="urn:microsoft.com/office/officeart/2005/8/layout/list1"/>
    <dgm:cxn modelId="{BB7A44AD-2508-442D-969A-5F4696616BA6}" type="presParOf" srcId="{4C4E62E5-5856-41DA-8439-68D6A1095734}" destId="{8A6A1BD6-F7B6-4E1F-8492-6FF7A2BFC797}" srcOrd="0" destOrd="0" presId="urn:microsoft.com/office/officeart/2005/8/layout/list1"/>
    <dgm:cxn modelId="{94F87817-7321-456C-937D-168F372A0A9B}" type="presParOf" srcId="{4C4E62E5-5856-41DA-8439-68D6A1095734}" destId="{C3AA481D-DCB2-445B-91B1-C353B73641ED}" srcOrd="1" destOrd="0" presId="urn:microsoft.com/office/officeart/2005/8/layout/list1"/>
    <dgm:cxn modelId="{15736923-E29B-4898-A6E8-10958AE0436A}" type="presParOf" srcId="{64ABB706-FFA2-446F-9F29-843F3500BACF}" destId="{8FF0B044-C7B1-46D8-B2BE-5EE2971158E5}" srcOrd="13" destOrd="0" presId="urn:microsoft.com/office/officeart/2005/8/layout/list1"/>
    <dgm:cxn modelId="{B171F1DE-5525-4506-9CE4-2BDF58AE6FE5}" type="presParOf" srcId="{64ABB706-FFA2-446F-9F29-843F3500BACF}" destId="{F1F2C5D1-5BF9-4509-9221-7EE050F5D9D5}" srcOrd="14" destOrd="0" presId="urn:microsoft.com/office/officeart/2005/8/layout/list1"/>
    <dgm:cxn modelId="{E90F1893-17C5-4F44-8947-D90471722976}" type="presParOf" srcId="{64ABB706-FFA2-446F-9F29-843F3500BACF}" destId="{3609EBA3-59B8-4289-B391-0273701D5F8D}" srcOrd="15" destOrd="0" presId="urn:microsoft.com/office/officeart/2005/8/layout/list1"/>
    <dgm:cxn modelId="{A0C3238B-3E56-4C20-9644-ECE9956D2678}" type="presParOf" srcId="{64ABB706-FFA2-446F-9F29-843F3500BACF}" destId="{865B1C56-3654-4E21-8268-D56B36D7BCF0}" srcOrd="16" destOrd="0" presId="urn:microsoft.com/office/officeart/2005/8/layout/list1"/>
    <dgm:cxn modelId="{5E107991-CD8F-46DA-8E64-FAE502C29A14}" type="presParOf" srcId="{865B1C56-3654-4E21-8268-D56B36D7BCF0}" destId="{37AF88B0-9BFB-4158-BDBD-57F43157F9C7}" srcOrd="0" destOrd="0" presId="urn:microsoft.com/office/officeart/2005/8/layout/list1"/>
    <dgm:cxn modelId="{7E2218E4-9680-46C5-AFAB-7F4EC0DF773B}" type="presParOf" srcId="{865B1C56-3654-4E21-8268-D56B36D7BCF0}" destId="{54325C76-E925-4A57-96FE-81D247EE06B9}" srcOrd="1" destOrd="0" presId="urn:microsoft.com/office/officeart/2005/8/layout/list1"/>
    <dgm:cxn modelId="{3F24DA8B-39B3-4A5F-B2B4-E6BA24CBCF59}" type="presParOf" srcId="{64ABB706-FFA2-446F-9F29-843F3500BACF}" destId="{720B96C7-2E31-4C70-A4AA-705972A240D5}" srcOrd="17" destOrd="0" presId="urn:microsoft.com/office/officeart/2005/8/layout/list1"/>
    <dgm:cxn modelId="{38EBE502-B49B-4CC4-B859-7D42D59103DB}" type="presParOf" srcId="{64ABB706-FFA2-446F-9F29-843F3500BACF}" destId="{16EDAD80-0B40-43E3-99E7-2074465BE677}" srcOrd="18" destOrd="0" presId="urn:microsoft.com/office/officeart/2005/8/layout/list1"/>
    <dgm:cxn modelId="{13525BCE-4AE1-41C2-82CB-289E1898E11C}" type="presParOf" srcId="{64ABB706-FFA2-446F-9F29-843F3500BACF}" destId="{80813679-B65D-4B31-BD8D-CFB6EAC314CE}" srcOrd="19" destOrd="0" presId="urn:microsoft.com/office/officeart/2005/8/layout/list1"/>
    <dgm:cxn modelId="{EE32358F-EFFF-4A88-B537-D42ADEE78429}" type="presParOf" srcId="{64ABB706-FFA2-446F-9F29-843F3500BACF}" destId="{2FBF45DD-0AE1-4A10-BC60-CB1B549E9301}" srcOrd="20" destOrd="0" presId="urn:microsoft.com/office/officeart/2005/8/layout/list1"/>
    <dgm:cxn modelId="{FF647495-3493-49E3-AB03-A00582867F64}" type="presParOf" srcId="{2FBF45DD-0AE1-4A10-BC60-CB1B549E9301}" destId="{11856BF3-D55C-4BD1-BE42-D504800B69B5}" srcOrd="0" destOrd="0" presId="urn:microsoft.com/office/officeart/2005/8/layout/list1"/>
    <dgm:cxn modelId="{3239C7FF-CEC6-4A05-B46A-7207E1DE62FC}" type="presParOf" srcId="{2FBF45DD-0AE1-4A10-BC60-CB1B549E9301}" destId="{E78FF97A-C3CD-43EA-B97B-91A362E7A7FF}" srcOrd="1" destOrd="0" presId="urn:microsoft.com/office/officeart/2005/8/layout/list1"/>
    <dgm:cxn modelId="{01B10AC7-783E-4BD5-BA58-48E2504BD8ED}" type="presParOf" srcId="{64ABB706-FFA2-446F-9F29-843F3500BACF}" destId="{5F9E70D6-025B-451F-861C-A16E4F1AF393}" srcOrd="21" destOrd="0" presId="urn:microsoft.com/office/officeart/2005/8/layout/list1"/>
    <dgm:cxn modelId="{44F1EF58-D194-465D-AEC1-ABC18103DACE}" type="presParOf" srcId="{64ABB706-FFA2-446F-9F29-843F3500BACF}" destId="{7ECD2E0E-5D91-4067-AB06-7BA97897C133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9E3863-7C8A-4007-9F23-2DA3DDB3B0EC}">
      <dsp:nvSpPr>
        <dsp:cNvPr id="0" name=""/>
        <dsp:cNvSpPr/>
      </dsp:nvSpPr>
      <dsp:spPr>
        <a:xfrm>
          <a:off x="288034" y="360044"/>
          <a:ext cx="2171272" cy="1715678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i="1" kern="1200" dirty="0" smtClean="0">
              <a:solidFill>
                <a:schemeClr val="accent4">
                  <a:lumMod val="50000"/>
                </a:schemeClr>
              </a:solidFill>
            </a:rPr>
            <a:t>Мобільність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i="1" kern="1200" dirty="0" smtClean="0">
              <a:solidFill>
                <a:schemeClr val="accent4">
                  <a:lumMod val="50000"/>
                </a:schemeClr>
              </a:solidFill>
            </a:rPr>
            <a:t>знань</a:t>
          </a:r>
          <a:endParaRPr lang="ru-RU" sz="1400" b="1" i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288034" y="360044"/>
        <a:ext cx="2171272" cy="1715678"/>
      </dsp:txXfrm>
    </dsp:sp>
    <dsp:sp modelId="{681EA981-4706-4FBE-BF6B-E92580574E60}">
      <dsp:nvSpPr>
        <dsp:cNvPr id="0" name=""/>
        <dsp:cNvSpPr/>
      </dsp:nvSpPr>
      <dsp:spPr>
        <a:xfrm>
          <a:off x="2520283" y="864094"/>
          <a:ext cx="713037" cy="713037"/>
        </a:xfrm>
        <a:prstGeom prst="mathPlus">
          <a:avLst/>
        </a:prstGeom>
        <a:solidFill>
          <a:schemeClr val="accent4"/>
        </a:solidFill>
        <a:ln>
          <a:solidFill>
            <a:schemeClr val="accent4">
              <a:lumMod val="7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>
            <a:solidFill>
              <a:schemeClr val="accent4">
                <a:lumMod val="75000"/>
              </a:schemeClr>
            </a:solidFill>
          </a:endParaRPr>
        </a:p>
      </dsp:txBody>
      <dsp:txXfrm>
        <a:off x="2520283" y="864094"/>
        <a:ext cx="713037" cy="713037"/>
      </dsp:txXfrm>
    </dsp:sp>
    <dsp:sp modelId="{F6D00C78-A13B-47D8-B982-AEB2C72EF55D}">
      <dsp:nvSpPr>
        <dsp:cNvPr id="0" name=""/>
        <dsp:cNvSpPr/>
      </dsp:nvSpPr>
      <dsp:spPr>
        <a:xfrm>
          <a:off x="3312370" y="443420"/>
          <a:ext cx="1842046" cy="1629007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i="1" kern="1200" dirty="0" smtClean="0">
              <a:solidFill>
                <a:schemeClr val="accent4">
                  <a:lumMod val="50000"/>
                </a:schemeClr>
              </a:solidFill>
            </a:rPr>
            <a:t>Гнучкість методу</a:t>
          </a:r>
          <a:endParaRPr lang="ru-RU" sz="1400" b="1" i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3312370" y="443420"/>
        <a:ext cx="1842046" cy="1629007"/>
      </dsp:txXfrm>
    </dsp:sp>
    <dsp:sp modelId="{5DDE1887-3CC0-46DA-8BC0-ABF75F0D52E7}">
      <dsp:nvSpPr>
        <dsp:cNvPr id="0" name=""/>
        <dsp:cNvSpPr/>
      </dsp:nvSpPr>
      <dsp:spPr>
        <a:xfrm>
          <a:off x="936104" y="2587313"/>
          <a:ext cx="713037" cy="713037"/>
        </a:xfrm>
        <a:prstGeom prst="mathEqual">
          <a:avLst/>
        </a:prstGeom>
        <a:solidFill>
          <a:schemeClr val="accent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 dirty="0"/>
        </a:p>
      </dsp:txBody>
      <dsp:txXfrm>
        <a:off x="936104" y="2587313"/>
        <a:ext cx="713037" cy="713037"/>
      </dsp:txXfrm>
    </dsp:sp>
    <dsp:sp modelId="{A4C830A8-4ADB-4042-B729-9D0A9A6176B9}">
      <dsp:nvSpPr>
        <dsp:cNvPr id="0" name=""/>
        <dsp:cNvSpPr/>
      </dsp:nvSpPr>
      <dsp:spPr>
        <a:xfrm>
          <a:off x="5850431" y="501975"/>
          <a:ext cx="2142456" cy="1429726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i="1" kern="1200" dirty="0" smtClean="0">
              <a:solidFill>
                <a:schemeClr val="accent4">
                  <a:lumMod val="50000"/>
                </a:schemeClr>
              </a:solidFill>
            </a:rPr>
            <a:t>Критичність мислення</a:t>
          </a:r>
          <a:endParaRPr lang="ru-RU" sz="1400" b="1" i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5850431" y="501975"/>
        <a:ext cx="2142456" cy="142972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5B9E3A-C155-449F-9BB6-066F617115CC}">
      <dsp:nvSpPr>
        <dsp:cNvPr id="0" name=""/>
        <dsp:cNvSpPr/>
      </dsp:nvSpPr>
      <dsp:spPr>
        <a:xfrm>
          <a:off x="144016" y="764701"/>
          <a:ext cx="6858000" cy="5472615"/>
        </a:xfrm>
        <a:prstGeom prst="triangle">
          <a:avLst/>
        </a:prstGeom>
        <a:pattFill prst="pct90">
          <a:fgClr>
            <a:schemeClr val="accent4">
              <a:lumMod val="50000"/>
            </a:schemeClr>
          </a:fgClr>
          <a:bgClr>
            <a:schemeClr val="bg1"/>
          </a:bgClr>
        </a:patt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B2DE70-0E1D-496B-90DC-C7F0BDEC7DB8}">
      <dsp:nvSpPr>
        <dsp:cNvPr id="0" name=""/>
        <dsp:cNvSpPr/>
      </dsp:nvSpPr>
      <dsp:spPr>
        <a:xfrm>
          <a:off x="3642691" y="1340764"/>
          <a:ext cx="4457700" cy="12189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b="1" i="1" kern="1200" dirty="0" smtClean="0"/>
            <a:t>Творчі  ігри</a:t>
          </a:r>
          <a:endParaRPr lang="ru-RU" sz="4000" b="1" i="1" kern="1200" dirty="0"/>
        </a:p>
      </dsp:txBody>
      <dsp:txXfrm>
        <a:off x="3642691" y="1340764"/>
        <a:ext cx="4457700" cy="1218902"/>
      </dsp:txXfrm>
    </dsp:sp>
    <dsp:sp modelId="{BF662F35-A958-4091-BD2E-ECA035304CBD}">
      <dsp:nvSpPr>
        <dsp:cNvPr id="0" name=""/>
        <dsp:cNvSpPr/>
      </dsp:nvSpPr>
      <dsp:spPr>
        <a:xfrm>
          <a:off x="3642691" y="2708921"/>
          <a:ext cx="4457700" cy="12189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3961231"/>
              <a:satOff val="-20173"/>
              <a:lumOff val="37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b="1" i="1" kern="1200" dirty="0" smtClean="0"/>
            <a:t>Ігри - змагання</a:t>
          </a:r>
          <a:endParaRPr lang="ru-RU" sz="4000" b="1" i="1" kern="1200" dirty="0"/>
        </a:p>
      </dsp:txBody>
      <dsp:txXfrm>
        <a:off x="3642691" y="2708921"/>
        <a:ext cx="4457700" cy="1218902"/>
      </dsp:txXfrm>
    </dsp:sp>
    <dsp:sp modelId="{C76381A0-FA2C-49EF-9F94-7DDC401B5406}">
      <dsp:nvSpPr>
        <dsp:cNvPr id="0" name=""/>
        <dsp:cNvSpPr/>
      </dsp:nvSpPr>
      <dsp:spPr>
        <a:xfrm>
          <a:off x="3611270" y="4077065"/>
          <a:ext cx="4457700" cy="12189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7922463"/>
              <a:satOff val="-40347"/>
              <a:lumOff val="745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i="1" kern="1200" dirty="0" smtClean="0"/>
            <a:t>Ігри, спрямовані на виконання цікавого завдання</a:t>
          </a:r>
          <a:endParaRPr lang="ru-RU" sz="3200" b="1" i="1" kern="1200" dirty="0"/>
        </a:p>
      </dsp:txBody>
      <dsp:txXfrm>
        <a:off x="3611270" y="4077065"/>
        <a:ext cx="4457700" cy="1218902"/>
      </dsp:txXfrm>
    </dsp:sp>
    <dsp:sp modelId="{8F20A15F-F71E-4D7A-9655-881E3B6BDAA8}">
      <dsp:nvSpPr>
        <dsp:cNvPr id="0" name=""/>
        <dsp:cNvSpPr/>
      </dsp:nvSpPr>
      <dsp:spPr>
        <a:xfrm>
          <a:off x="3632488" y="5445222"/>
          <a:ext cx="4457700" cy="12189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11883694"/>
              <a:satOff val="-60520"/>
              <a:lumOff val="111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i="1" kern="1200" dirty="0" smtClean="0"/>
            <a:t>Ігри з використанням </a:t>
          </a:r>
          <a:r>
            <a:rPr lang="uk-UA" sz="3200" b="1" i="1" kern="1200" dirty="0" err="1" smtClean="0"/>
            <a:t>роздаткового</a:t>
          </a:r>
          <a:r>
            <a:rPr lang="uk-UA" sz="3200" b="1" i="1" kern="1200" dirty="0" smtClean="0"/>
            <a:t> матеріалу</a:t>
          </a:r>
          <a:endParaRPr lang="ru-RU" sz="3200" b="1" i="1" kern="1200" dirty="0"/>
        </a:p>
      </dsp:txBody>
      <dsp:txXfrm>
        <a:off x="3632488" y="5445222"/>
        <a:ext cx="4457700" cy="121890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92E69D-7A9C-47E6-99E6-36D8A2AC309B}">
      <dsp:nvSpPr>
        <dsp:cNvPr id="0" name=""/>
        <dsp:cNvSpPr/>
      </dsp:nvSpPr>
      <dsp:spPr>
        <a:xfrm>
          <a:off x="0" y="271183"/>
          <a:ext cx="5712296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D8FC60-0831-45BA-8E18-46AEEA52C14E}">
      <dsp:nvSpPr>
        <dsp:cNvPr id="0" name=""/>
        <dsp:cNvSpPr/>
      </dsp:nvSpPr>
      <dsp:spPr>
        <a:xfrm>
          <a:off x="285614" y="5503"/>
          <a:ext cx="3998607" cy="531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138" tIns="0" rIns="151138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i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Ігрова ідея</a:t>
          </a:r>
          <a:endParaRPr lang="ru-RU" sz="3200" b="1" i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285614" y="5503"/>
        <a:ext cx="3998607" cy="531360"/>
      </dsp:txXfrm>
    </dsp:sp>
    <dsp:sp modelId="{EC456497-EB11-4F4C-A3A0-301436326150}">
      <dsp:nvSpPr>
        <dsp:cNvPr id="0" name=""/>
        <dsp:cNvSpPr/>
      </dsp:nvSpPr>
      <dsp:spPr>
        <a:xfrm>
          <a:off x="0" y="1087663"/>
          <a:ext cx="5712296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791F01-D2AA-4AF1-A930-4DFC8BA3919F}">
      <dsp:nvSpPr>
        <dsp:cNvPr id="0" name=""/>
        <dsp:cNvSpPr/>
      </dsp:nvSpPr>
      <dsp:spPr>
        <a:xfrm>
          <a:off x="285614" y="821983"/>
          <a:ext cx="3998607" cy="5313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138" tIns="0" rIns="151138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i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Правила</a:t>
          </a:r>
          <a:endParaRPr lang="ru-RU" sz="3200" b="1" i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285614" y="821983"/>
        <a:ext cx="3998607" cy="531360"/>
      </dsp:txXfrm>
    </dsp:sp>
    <dsp:sp modelId="{BAE36222-57D3-473F-85A4-79E20792C12D}">
      <dsp:nvSpPr>
        <dsp:cNvPr id="0" name=""/>
        <dsp:cNvSpPr/>
      </dsp:nvSpPr>
      <dsp:spPr>
        <a:xfrm>
          <a:off x="0" y="1904143"/>
          <a:ext cx="5712296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E7A094-FBE3-4E88-A16C-37B02DBA1145}">
      <dsp:nvSpPr>
        <dsp:cNvPr id="0" name=""/>
        <dsp:cNvSpPr/>
      </dsp:nvSpPr>
      <dsp:spPr>
        <a:xfrm>
          <a:off x="285614" y="1638463"/>
          <a:ext cx="3998607" cy="5313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138" tIns="0" rIns="151138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i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Ігрові дії</a:t>
          </a:r>
          <a:endParaRPr lang="ru-RU" sz="3200" b="1" i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285614" y="1638463"/>
        <a:ext cx="3998607" cy="531360"/>
      </dsp:txXfrm>
    </dsp:sp>
    <dsp:sp modelId="{F1F2C5D1-5BF9-4509-9221-7EE050F5D9D5}">
      <dsp:nvSpPr>
        <dsp:cNvPr id="0" name=""/>
        <dsp:cNvSpPr/>
      </dsp:nvSpPr>
      <dsp:spPr>
        <a:xfrm>
          <a:off x="0" y="3092512"/>
          <a:ext cx="5712296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AA481D-DCB2-445B-91B1-C353B73641ED}">
      <dsp:nvSpPr>
        <dsp:cNvPr id="0" name=""/>
        <dsp:cNvSpPr/>
      </dsp:nvSpPr>
      <dsp:spPr>
        <a:xfrm>
          <a:off x="285614" y="2454943"/>
          <a:ext cx="3998607" cy="90324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138" tIns="0" rIns="151138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i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Дидактичні завдання</a:t>
          </a:r>
          <a:endParaRPr lang="ru-RU" sz="3200" b="1" i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285614" y="2454943"/>
        <a:ext cx="3998607" cy="903248"/>
      </dsp:txXfrm>
    </dsp:sp>
    <dsp:sp modelId="{16EDAD80-0B40-43E3-99E7-2074465BE677}">
      <dsp:nvSpPr>
        <dsp:cNvPr id="0" name=""/>
        <dsp:cNvSpPr/>
      </dsp:nvSpPr>
      <dsp:spPr>
        <a:xfrm>
          <a:off x="0" y="3908992"/>
          <a:ext cx="5712296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325C76-E925-4A57-96FE-81D247EE06B9}">
      <dsp:nvSpPr>
        <dsp:cNvPr id="0" name=""/>
        <dsp:cNvSpPr/>
      </dsp:nvSpPr>
      <dsp:spPr>
        <a:xfrm>
          <a:off x="285614" y="3643312"/>
          <a:ext cx="3998607" cy="5313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138" tIns="0" rIns="151138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i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Обладнання</a:t>
          </a:r>
          <a:endParaRPr lang="ru-RU" sz="3200" b="1" i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285614" y="3643312"/>
        <a:ext cx="3998607" cy="531360"/>
      </dsp:txXfrm>
    </dsp:sp>
    <dsp:sp modelId="{7ECD2E0E-5D91-4067-AB06-7BA97897C133}">
      <dsp:nvSpPr>
        <dsp:cNvPr id="0" name=""/>
        <dsp:cNvSpPr/>
      </dsp:nvSpPr>
      <dsp:spPr>
        <a:xfrm>
          <a:off x="0" y="4725472"/>
          <a:ext cx="5712296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8FF97A-C3CD-43EA-B97B-91A362E7A7FF}">
      <dsp:nvSpPr>
        <dsp:cNvPr id="0" name=""/>
        <dsp:cNvSpPr/>
      </dsp:nvSpPr>
      <dsp:spPr>
        <a:xfrm>
          <a:off x="285614" y="4459792"/>
          <a:ext cx="3998607" cy="531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138" tIns="0" rIns="151138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i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Результат гри</a:t>
          </a:r>
          <a:endParaRPr lang="ru-RU" sz="3200" b="1" i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285614" y="4459792"/>
        <a:ext cx="3998607" cy="531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AE12E-56AA-4FB7-8623-6BB8FDB74909}" type="datetimeFigureOut">
              <a:rPr lang="ru-RU" smtClean="0"/>
              <a:pPr/>
              <a:t>09.08.2017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D68E0-A623-4E2A-B8CB-3578C59E9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98153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5D68E0-A623-4E2A-B8CB-3578C59E9A6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0952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5D68E0-A623-4E2A-B8CB-3578C59E9A6D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0952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5D68E0-A623-4E2A-B8CB-3578C59E9A6D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09528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5D68E0-A623-4E2A-B8CB-3578C59E9A6D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0952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0F9AA-C800-4E49-BA86-485BDFE40D37}" type="datetimeFigureOut">
              <a:rPr lang="ru-RU" smtClean="0"/>
              <a:pPr/>
              <a:t>09.08.2017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C80E9-160C-4A48-B070-00B8746D08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0F9AA-C800-4E49-BA86-485BDFE40D37}" type="datetimeFigureOut">
              <a:rPr lang="ru-RU" smtClean="0"/>
              <a:pPr/>
              <a:t>09.08.2017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C80E9-160C-4A48-B070-00B8746D0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0F9AA-C800-4E49-BA86-485BDFE40D37}" type="datetimeFigureOut">
              <a:rPr lang="ru-RU" smtClean="0"/>
              <a:pPr/>
              <a:t>09.08.2017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C80E9-160C-4A48-B070-00B8746D0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0F9AA-C800-4E49-BA86-485BDFE40D37}" type="datetimeFigureOut">
              <a:rPr lang="ru-RU" smtClean="0"/>
              <a:pPr/>
              <a:t>09.08.2017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C80E9-160C-4A48-B070-00B8746D0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0F9AA-C800-4E49-BA86-485BDFE40D37}" type="datetimeFigureOut">
              <a:rPr lang="ru-RU" smtClean="0"/>
              <a:pPr/>
              <a:t>09.08.2017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C80E9-160C-4A48-B070-00B8746D08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0F9AA-C800-4E49-BA86-485BDFE40D37}" type="datetimeFigureOut">
              <a:rPr lang="ru-RU" smtClean="0"/>
              <a:pPr/>
              <a:t>09.08.2017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C80E9-160C-4A48-B070-00B8746D0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0F9AA-C800-4E49-BA86-485BDFE40D37}" type="datetimeFigureOut">
              <a:rPr lang="ru-RU" smtClean="0"/>
              <a:pPr/>
              <a:t>09.08.2017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C80E9-160C-4A48-B070-00B8746D0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0F9AA-C800-4E49-BA86-485BDFE40D37}" type="datetimeFigureOut">
              <a:rPr lang="ru-RU" smtClean="0"/>
              <a:pPr/>
              <a:t>09.08.2017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C80E9-160C-4A48-B070-00B8746D0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0F9AA-C800-4E49-BA86-485BDFE40D37}" type="datetimeFigureOut">
              <a:rPr lang="ru-RU" smtClean="0"/>
              <a:pPr/>
              <a:t>09.08.2017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C80E9-160C-4A48-B070-00B8746D08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0F9AA-C800-4E49-BA86-485BDFE40D37}" type="datetimeFigureOut">
              <a:rPr lang="ru-RU" smtClean="0"/>
              <a:pPr/>
              <a:t>09.08.2017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C80E9-160C-4A48-B070-00B8746D0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0F9AA-C800-4E49-BA86-485BDFE40D37}" type="datetimeFigureOut">
              <a:rPr lang="ru-RU" smtClean="0"/>
              <a:pPr/>
              <a:t>09.08.2017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C80E9-160C-4A48-B070-00B8746D08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FC0F9AA-C800-4E49-BA86-485BDFE40D37}" type="datetimeFigureOut">
              <a:rPr lang="ru-RU" smtClean="0"/>
              <a:pPr/>
              <a:t>09.08.2017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20C80E9-160C-4A48-B070-00B8746D08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______Microsoft_Office_PowerPoint1.sld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6858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>
              <a:lnSpc>
                <a:spcPts val="2975"/>
              </a:lnSpc>
              <a:spcAft>
                <a:spcPts val="0"/>
              </a:spcAft>
            </a:pPr>
            <a:r>
              <a:rPr lang="en-US" sz="3600" b="1" i="1" dirty="0" smtClean="0">
                <a:solidFill>
                  <a:schemeClr val="accent4">
                    <a:lumMod val="50000"/>
                  </a:schemeClr>
                </a:solidFill>
              </a:rPr>
              <a:t>“</a:t>
            </a:r>
            <a:r>
              <a:rPr lang="uk-UA" sz="3600" b="1" i="1" dirty="0" smtClean="0">
                <a:solidFill>
                  <a:schemeClr val="accent4">
                    <a:lumMod val="50000"/>
                  </a:schemeClr>
                </a:solidFill>
              </a:rPr>
              <a:t>Істинний педагог</a:t>
            </a:r>
            <a:br>
              <a:rPr lang="uk-UA" sz="3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uk-UA" sz="3600" b="1" i="1" dirty="0" smtClean="0">
                <a:solidFill>
                  <a:schemeClr val="accent4">
                    <a:lumMod val="50000"/>
                  </a:schemeClr>
                </a:solidFill>
              </a:rPr>
              <a:t> намагатиметься зробити</a:t>
            </a:r>
            <a:br>
              <a:rPr lang="uk-UA" sz="3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uk-UA" sz="3600" b="1" i="1" dirty="0" smtClean="0">
                <a:solidFill>
                  <a:schemeClr val="accent4">
                    <a:lumMod val="50000"/>
                  </a:schemeClr>
                </a:solidFill>
              </a:rPr>
              <a:t>навчання цікавим, але</a:t>
            </a:r>
            <a:br>
              <a:rPr lang="uk-UA" sz="3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uk-UA" sz="3600" b="1" i="1" dirty="0" smtClean="0">
                <a:solidFill>
                  <a:schemeClr val="accent4">
                    <a:lumMod val="50000"/>
                  </a:schemeClr>
                </a:solidFill>
              </a:rPr>
              <a:t>ніколи не позбавить його</a:t>
            </a:r>
            <a:br>
              <a:rPr lang="uk-UA" sz="3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uk-UA" sz="3600" b="1" i="1" dirty="0" smtClean="0">
                <a:solidFill>
                  <a:schemeClr val="accent4">
                    <a:lumMod val="50000"/>
                  </a:schemeClr>
                </a:solidFill>
              </a:rPr>
              <a:t>характеру важкої праці,</a:t>
            </a:r>
            <a:br>
              <a:rPr lang="uk-UA" sz="3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uk-UA" sz="3600" b="1" i="1" dirty="0" smtClean="0">
                <a:solidFill>
                  <a:schemeClr val="accent4">
                    <a:lumMod val="50000"/>
                  </a:schemeClr>
                </a:solidFill>
              </a:rPr>
              <a:t>що потребує</a:t>
            </a:r>
            <a:br>
              <a:rPr lang="uk-UA" sz="3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uk-UA" sz="3600" b="1" i="1" dirty="0" smtClean="0">
                <a:solidFill>
                  <a:schemeClr val="accent4">
                    <a:lumMod val="50000"/>
                  </a:schemeClr>
                </a:solidFill>
              </a:rPr>
              <a:t>зусиль волі</a:t>
            </a:r>
            <a:r>
              <a:rPr lang="en-US" sz="3600" b="1" i="1" dirty="0" smtClean="0">
                <a:solidFill>
                  <a:schemeClr val="accent4">
                    <a:lumMod val="50000"/>
                  </a:schemeClr>
                </a:solidFill>
              </a:rPr>
              <a:t>”</a:t>
            </a:r>
            <a:br>
              <a:rPr lang="en-US" sz="36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4800" b="1" i="1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en-US" sz="4800" b="1" i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uk-UA" sz="4800" b="1" i="1" dirty="0" smtClean="0">
                <a:solidFill>
                  <a:schemeClr val="accent4">
                    <a:lumMod val="50000"/>
                  </a:schemeClr>
                </a:solidFill>
              </a:rPr>
              <a:t>                            К.Д.Ушинський</a:t>
            </a:r>
            <a:endParaRPr lang="ru-RU" sz="48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337720"/>
            <a:ext cx="252028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6288923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6858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>    </a:t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> </a:t>
            </a:r>
            <a:r>
              <a:rPr lang="ru-RU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ru-RU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endParaRPr lang="ru-RU" sz="48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20935"/>
            <a:ext cx="591732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uk-UA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Математичне лото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63688" y="2276872"/>
          <a:ext cx="2898176" cy="2736303"/>
        </p:xfrm>
        <a:graphic>
          <a:graphicData uri="http://schemas.openxmlformats.org/drawingml/2006/table">
            <a:tbl>
              <a:tblPr/>
              <a:tblGrid>
                <a:gridCol w="965680"/>
                <a:gridCol w="966816"/>
                <a:gridCol w="965680"/>
              </a:tblGrid>
              <a:tr h="9121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u="sng" dirty="0">
                          <a:solidFill>
                            <a:srgbClr val="1D1B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uk-UA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solidFill>
                            <a:srgbClr val="1D1B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uk-UA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u="sng">
                          <a:solidFill>
                            <a:srgbClr val="1D1B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1D1B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35</a:t>
                      </a: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u="sng">
                          <a:solidFill>
                            <a:srgbClr val="1D1B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1D1B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39</a:t>
                      </a: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21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u="sng">
                          <a:solidFill>
                            <a:srgbClr val="1D1B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1D1B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60</a:t>
                      </a: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u="sng" dirty="0">
                          <a:solidFill>
                            <a:srgbClr val="1D1B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56</a:t>
                      </a:r>
                      <a:endParaRPr lang="uk-UA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solidFill>
                            <a:srgbClr val="1D1B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72</a:t>
                      </a:r>
                      <a:endParaRPr lang="uk-UA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u="sng">
                          <a:solidFill>
                            <a:srgbClr val="1D1B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1D1B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84</a:t>
                      </a: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21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u="sng" dirty="0">
                          <a:solidFill>
                            <a:srgbClr val="1D1B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120</a:t>
                      </a:r>
                      <a:endParaRPr lang="uk-UA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solidFill>
                            <a:srgbClr val="1D1B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uk-UA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u="sng">
                          <a:solidFill>
                            <a:srgbClr val="1D1B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207</a:t>
                      </a: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1D1B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243</a:t>
                      </a:r>
                      <a:endParaRPr lang="uk-UA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u="sng" dirty="0">
                          <a:solidFill>
                            <a:srgbClr val="1D1B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124</a:t>
                      </a:r>
                      <a:endParaRPr lang="uk-UA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solidFill>
                            <a:srgbClr val="1D1B1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279</a:t>
                      </a:r>
                      <a:endParaRPr lang="uk-UA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276872"/>
            <a:ext cx="309634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6228184" y="2276872"/>
            <a:ext cx="0" cy="2736304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7236296" y="2276872"/>
            <a:ext cx="0" cy="2736304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5220072" y="4077072"/>
            <a:ext cx="3096344" cy="44624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5220072" y="3140968"/>
            <a:ext cx="3096344" cy="44624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5584738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6858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>    </a:t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> </a:t>
            </a:r>
            <a:r>
              <a:rPr lang="ru-RU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ru-RU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endParaRPr lang="ru-RU" sz="48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sdf\Desktop\AWS07i1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060848"/>
            <a:ext cx="2240671" cy="22322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861" y="1628800"/>
            <a:ext cx="3827487" cy="2870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51720" y="188640"/>
            <a:ext cx="6196628" cy="108012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>
                <a:gd name="adj" fmla="val 68077"/>
              </a:avLst>
            </a:prstTxWarp>
            <a:spAutoFit/>
          </a:bodyPr>
          <a:lstStyle/>
          <a:p>
            <a:pPr algn="ctr"/>
            <a:r>
              <a:rPr lang="uk-UA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Магічні квадрати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11746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6858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>   </a:t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> </a:t>
            </a:r>
            <a:r>
              <a:rPr lang="ru-RU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ru-RU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endParaRPr lang="ru-RU" sz="48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2656"/>
            <a:ext cx="2462213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1" y="3560822"/>
            <a:ext cx="4545336" cy="22682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95936" y="764704"/>
            <a:ext cx="4203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Ракета знань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3727951"/>
            <a:ext cx="352839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Лабіринт</a:t>
            </a:r>
          </a:p>
          <a:p>
            <a:pPr algn="ctr"/>
            <a:r>
              <a:rPr lang="uk-UA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множників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16842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6858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>
              <a:lnSpc>
                <a:spcPts val="2975"/>
              </a:lnSpc>
              <a:spcAft>
                <a:spcPts val="0"/>
              </a:spcAft>
            </a:pPr>
            <a:endParaRPr lang="ru-RU" sz="48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228" y="1628800"/>
            <a:ext cx="5760640" cy="4346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208410"/>
            <a:ext cx="763284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“</a:t>
            </a:r>
            <a:r>
              <a:rPr lang="uk-UA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Покажіть кішці її мисочку</a:t>
            </a:r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”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44048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6858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>   </a:t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> </a:t>
            </a:r>
            <a:r>
              <a:rPr lang="ru-RU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ru-RU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endParaRPr lang="ru-RU" sz="48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9672" y="1412776"/>
            <a:ext cx="3951288" cy="267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888" y="4437112"/>
            <a:ext cx="25431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260648"/>
            <a:ext cx="7566464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“</a:t>
            </a:r>
            <a:r>
              <a:rPr lang="uk-UA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Найкр</a:t>
            </a:r>
            <a:r>
              <a:rPr lang="uk-UA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ащий будівельник</a:t>
            </a:r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”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98581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6858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>
              <a:lnSpc>
                <a:spcPts val="2975"/>
              </a:lnSpc>
              <a:spcAft>
                <a:spcPts val="0"/>
              </a:spcAft>
            </a:pPr>
            <a:endParaRPr lang="ru-RU" sz="48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188640"/>
            <a:ext cx="7560840" cy="82170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uk-UA" sz="54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“Обчислювальний</a:t>
            </a:r>
            <a:r>
              <a:rPr lang="uk-UA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uk-UA" sz="54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марафон”</a:t>
            </a:r>
            <a:r>
              <a:rPr lang="uk-UA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Рисунок 5" descr="C:\Users\Misha\Pictures\Безимени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700808"/>
            <a:ext cx="561662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5877072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6858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>
              <a:lnSpc>
                <a:spcPts val="2975"/>
              </a:lnSpc>
              <a:spcAft>
                <a:spcPts val="0"/>
              </a:spcAft>
            </a:pPr>
            <a:endParaRPr lang="ru-RU" sz="48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124744"/>
            <a:ext cx="4386343" cy="5624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188640"/>
            <a:ext cx="7560840" cy="82170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uk-UA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Чарівний ланцюжок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77072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6858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>
              <a:lnSpc>
                <a:spcPts val="2975"/>
              </a:lnSpc>
              <a:spcAft>
                <a:spcPts val="0"/>
              </a:spcAft>
            </a:pPr>
            <a:endParaRPr lang="ru-RU" sz="48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188640"/>
            <a:ext cx="7560840" cy="82170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uk-UA" sz="54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“Шифрограми”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Рисунок 5" descr="C:\Users\Misha\Pictures\pril11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916832"/>
            <a:ext cx="366759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Misha\Pictures\pril12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916832"/>
            <a:ext cx="3960440" cy="2801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5877072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6858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>    </a:t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> </a:t>
            </a:r>
            <a:r>
              <a:rPr lang="ru-RU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ru-RU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endParaRPr lang="ru-RU" sz="48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3657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052736"/>
            <a:ext cx="3657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933056"/>
            <a:ext cx="3657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4911"/>
            <a:ext cx="3657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35696" y="41255"/>
            <a:ext cx="6485943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uk-UA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Конкурс художників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92976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6858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>
              <a:lnSpc>
                <a:spcPts val="2975"/>
              </a:lnSpc>
              <a:spcAft>
                <a:spcPts val="0"/>
              </a:spcAft>
            </a:pPr>
            <a:endParaRPr lang="ru-RU" sz="48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31640" y="1353542"/>
            <a:ext cx="756083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/>
                <a:solidFill>
                  <a:schemeClr val="accent3"/>
                </a:solidFill>
                <a:effectLst/>
              </a:rPr>
              <a:t>Дякую за увагу!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3074" name="Picture 2" descr="C:\Users\sdf\Desktop\photo_young_learner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924944"/>
            <a:ext cx="5788404" cy="26816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882621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6858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>
              <a:lnSpc>
                <a:spcPts val="2975"/>
              </a:lnSpc>
              <a:spcAft>
                <a:spcPts val="0"/>
              </a:spcAft>
            </a:pPr>
            <a:r>
              <a:rPr lang="ru-RU" sz="4800" b="1" i="1" dirty="0" err="1" smtClean="0">
                <a:solidFill>
                  <a:schemeClr val="accent4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Компетентн</a:t>
            </a:r>
            <a:r>
              <a:rPr lang="uk-UA" sz="4800" b="1" i="1" dirty="0" err="1" smtClean="0">
                <a:solidFill>
                  <a:schemeClr val="accent4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існий</a:t>
            </a:r>
            <a:r>
              <a:rPr lang="uk-UA" sz="4800" b="1" i="1" dirty="0" smtClean="0">
                <a:solidFill>
                  <a:schemeClr val="accent4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 підхід</a:t>
            </a:r>
            <a:br>
              <a:rPr lang="uk-UA" sz="4800" b="1" i="1" dirty="0" smtClean="0">
                <a:solidFill>
                  <a:schemeClr val="accent4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</a:br>
            <a:r>
              <a:rPr lang="uk-UA" sz="4800" b="1" i="1" dirty="0" smtClean="0">
                <a:solidFill>
                  <a:schemeClr val="accent4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uk-UA" sz="4800" b="1" i="1" dirty="0" smtClean="0">
                <a:solidFill>
                  <a:schemeClr val="accent4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</a:br>
            <a:r>
              <a:rPr lang="uk-UA" sz="4800" b="1" i="1" dirty="0" smtClean="0">
                <a:solidFill>
                  <a:schemeClr val="accent4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до навчання математики</a:t>
            </a:r>
            <a:br>
              <a:rPr lang="uk-UA" sz="4800" b="1" i="1" dirty="0" smtClean="0">
                <a:solidFill>
                  <a:schemeClr val="accent4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</a:br>
            <a:r>
              <a:rPr lang="uk-UA" sz="4800" b="1" i="1" dirty="0" smtClean="0">
                <a:solidFill>
                  <a:schemeClr val="accent4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uk-UA" sz="4800" b="1" i="1" dirty="0" smtClean="0">
                <a:solidFill>
                  <a:schemeClr val="accent4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</a:br>
            <a:r>
              <a:rPr lang="uk-UA" sz="4800" b="1" i="1" dirty="0" smtClean="0">
                <a:solidFill>
                  <a:schemeClr val="accent4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засобами</a:t>
            </a:r>
            <a:br>
              <a:rPr lang="uk-UA" sz="4800" b="1" i="1" dirty="0" smtClean="0">
                <a:solidFill>
                  <a:schemeClr val="accent4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</a:br>
            <a:r>
              <a:rPr lang="uk-UA" sz="4800" b="1" i="1" dirty="0" smtClean="0">
                <a:solidFill>
                  <a:schemeClr val="accent4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uk-UA" sz="4800" b="1" i="1" dirty="0" smtClean="0">
                <a:solidFill>
                  <a:schemeClr val="accent4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</a:br>
            <a:r>
              <a:rPr lang="uk-UA" sz="4800" b="1" i="1" dirty="0" smtClean="0">
                <a:solidFill>
                  <a:schemeClr val="accent4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дидактичних ігор</a:t>
            </a:r>
            <a:endParaRPr lang="ru-RU" sz="48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" name="Picture 2" descr="C:\Users\sdf\Desktop\obdarovani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88640"/>
            <a:ext cx="1650231" cy="14466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226483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6858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lnSpc>
                <a:spcPts val="2975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800" b="1" i="1" u="sng" dirty="0" err="1" smtClean="0">
                <a:solidFill>
                  <a:schemeClr val="accent4">
                    <a:lumMod val="50000"/>
                  </a:schemeClr>
                </a:solidFill>
              </a:rPr>
              <a:t>Щоб</a:t>
            </a:r>
            <a:r>
              <a:rPr lang="ru-RU" sz="2800" b="1" i="1" u="sng" dirty="0" smtClean="0">
                <a:solidFill>
                  <a:schemeClr val="accent4">
                    <a:lumMod val="50000"/>
                  </a:schemeClr>
                </a:solidFill>
              </a:rPr>
              <a:t> бути </a:t>
            </a:r>
            <a:r>
              <a:rPr lang="ru-RU" sz="2800" b="1" i="1" u="sng" dirty="0" err="1" smtClean="0">
                <a:solidFill>
                  <a:schemeClr val="accent4">
                    <a:lumMod val="50000"/>
                  </a:schemeClr>
                </a:solidFill>
              </a:rPr>
              <a:t>успішним</a:t>
            </a:r>
            <a:r>
              <a:rPr lang="ru-RU" sz="2800" b="1" i="1" u="sng" dirty="0" smtClean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sz="2800" b="1" i="1" u="sng" dirty="0" err="1" smtClean="0">
                <a:solidFill>
                  <a:schemeClr val="accent4">
                    <a:lumMod val="50000"/>
                  </a:schemeClr>
                </a:solidFill>
              </a:rPr>
              <a:t>учень</a:t>
            </a:r>
            <a:r>
              <a:rPr lang="ru-RU" sz="2800" b="1" i="1" u="sng" dirty="0" smtClean="0">
                <a:solidFill>
                  <a:schemeClr val="accent4">
                    <a:lumMod val="50000"/>
                  </a:schemeClr>
                </a:solidFill>
              </a:rPr>
              <a:t> повинен </a:t>
            </a:r>
            <a:r>
              <a:rPr lang="ru-RU" sz="2800" b="1" i="1" u="sng" dirty="0" err="1" smtClean="0">
                <a:solidFill>
                  <a:schemeClr val="accent4">
                    <a:lumMod val="50000"/>
                  </a:schemeClr>
                </a:solidFill>
              </a:rPr>
              <a:t>уміти</a:t>
            </a:r>
            <a:r>
              <a:rPr lang="ru-RU" sz="2800" b="1" i="1" u="sng" dirty="0" smtClean="0">
                <a:solidFill>
                  <a:schemeClr val="accent4">
                    <a:lumMod val="50000"/>
                  </a:schemeClr>
                </a:solidFill>
              </a:rPr>
              <a:t>:</a:t>
            </a:r>
            <a:br>
              <a:rPr lang="ru-RU" sz="2800" b="1" i="1" u="sng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b="1" i="1" u="sng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800" b="1" i="1" u="sng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</a:rPr>
              <a:t>     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адаптуватися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до тих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життєвих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ситуацій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що</a:t>
            </a: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виникають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;</a:t>
            </a:r>
            <a:b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       системно й критично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мислити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тобто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аналізувати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оцінювати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інформацію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робити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відповідні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висновки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;</a:t>
            </a:r>
            <a:b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      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виокремлювати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та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формулювати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проблеми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знаходити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шляхи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їх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раціонального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вирішення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;</a:t>
            </a:r>
            <a:b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      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застосовувати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набуті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знання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в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нестандартних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життєвих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ситуаціях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;</a:t>
            </a:r>
            <a:b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      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уміло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оперувати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набутою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інформацією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;</a:t>
            </a:r>
            <a:b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      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уміти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працювати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в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колективі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, бути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комунікативним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;</a:t>
            </a:r>
            <a:b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      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постійно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працювати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над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власним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</a:rPr>
              <a:t>удосконаленням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</a:rPr>
              <a:t>. </a:t>
            </a:r>
            <a:endParaRPr lang="ru-RU" sz="20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Солнце 5"/>
          <p:cNvSpPr/>
          <p:nvPr/>
        </p:nvSpPr>
        <p:spPr>
          <a:xfrm>
            <a:off x="1278726" y="1412776"/>
            <a:ext cx="180020" cy="183480"/>
          </a:xfrm>
          <a:prstGeom prst="sun">
            <a:avLst/>
          </a:prstGeom>
          <a:solidFill>
            <a:schemeClr val="accent2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/>
          <p:cNvSpPr/>
          <p:nvPr/>
        </p:nvSpPr>
        <p:spPr>
          <a:xfrm>
            <a:off x="1276972" y="2215468"/>
            <a:ext cx="180020" cy="183480"/>
          </a:xfrm>
          <a:prstGeom prst="sun">
            <a:avLst/>
          </a:prstGeom>
          <a:solidFill>
            <a:schemeClr val="accent2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лнце 8"/>
          <p:cNvSpPr/>
          <p:nvPr/>
        </p:nvSpPr>
        <p:spPr>
          <a:xfrm>
            <a:off x="1354282" y="3356992"/>
            <a:ext cx="180020" cy="183480"/>
          </a:xfrm>
          <a:prstGeom prst="sun">
            <a:avLst/>
          </a:prstGeom>
          <a:solidFill>
            <a:schemeClr val="accent2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олнце 9"/>
          <p:cNvSpPr/>
          <p:nvPr/>
        </p:nvSpPr>
        <p:spPr>
          <a:xfrm>
            <a:off x="1354282" y="4077072"/>
            <a:ext cx="180020" cy="183480"/>
          </a:xfrm>
          <a:prstGeom prst="sun">
            <a:avLst/>
          </a:prstGeom>
          <a:solidFill>
            <a:schemeClr val="accent2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олнце 10"/>
          <p:cNvSpPr/>
          <p:nvPr/>
        </p:nvSpPr>
        <p:spPr>
          <a:xfrm>
            <a:off x="1354282" y="4869160"/>
            <a:ext cx="180020" cy="183480"/>
          </a:xfrm>
          <a:prstGeom prst="sun">
            <a:avLst/>
          </a:prstGeom>
          <a:solidFill>
            <a:schemeClr val="accent2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олнце 11"/>
          <p:cNvSpPr/>
          <p:nvPr/>
        </p:nvSpPr>
        <p:spPr>
          <a:xfrm>
            <a:off x="1354282" y="5301208"/>
            <a:ext cx="180020" cy="183480"/>
          </a:xfrm>
          <a:prstGeom prst="sun">
            <a:avLst/>
          </a:prstGeom>
          <a:solidFill>
            <a:schemeClr val="accent2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олнце 12"/>
          <p:cNvSpPr/>
          <p:nvPr/>
        </p:nvSpPr>
        <p:spPr>
          <a:xfrm>
            <a:off x="1354282" y="6021288"/>
            <a:ext cx="180020" cy="183480"/>
          </a:xfrm>
          <a:prstGeom prst="sun">
            <a:avLst/>
          </a:prstGeom>
          <a:solidFill>
            <a:schemeClr val="accent2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93936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6858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>
              <a:lnSpc>
                <a:spcPts val="2975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…про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знамениту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піраміду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 Хеопса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знають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усі</a:t>
            </a: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. 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А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гра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?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Гра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 —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найцікавіше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явище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культури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...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Гра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, як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тінь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народилася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 разом з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людиною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, стала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її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супутником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вірним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товаришем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. Вона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заслуговує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більшої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людської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уваги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значно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більшої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ніж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приділяють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їй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 люди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сьогодні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 за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ті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колосальні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навчальні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 та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виховні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резерви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, за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великі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педагогічні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можливості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що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 в </a:t>
            </a:r>
            <a:r>
              <a:rPr lang="ru-RU" sz="3200" b="1" i="1" dirty="0" err="1">
                <a:solidFill>
                  <a:schemeClr val="accent4">
                    <a:lumMod val="50000"/>
                  </a:schemeClr>
                </a:solidFill>
              </a:rPr>
              <a:t>ній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accent4">
                    <a:lumMod val="50000"/>
                  </a:schemeClr>
                </a:solidFill>
              </a:rPr>
              <a:t>закладено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.</a:t>
            </a: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                                        </a:t>
            </a:r>
            <a:b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                                                        С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</a:rPr>
              <a:t>. А. Шмаков</a:t>
            </a:r>
          </a:p>
        </p:txBody>
      </p:sp>
    </p:spTree>
    <p:extLst>
      <p:ext uri="{BB962C8B-B14F-4D97-AF65-F5344CB8AC3E}">
        <p14:creationId xmlns="" xmlns:p14="http://schemas.microsoft.com/office/powerpoint/2010/main" val="30482235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6858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>
              <a:lnSpc>
                <a:spcPts val="2975"/>
              </a:lnSpc>
              <a:spcAft>
                <a:spcPts val="0"/>
              </a:spcAft>
            </a:pPr>
            <a:endParaRPr lang="ru-RU" sz="48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3084068880"/>
              </p:ext>
            </p:extLst>
          </p:nvPr>
        </p:nvGraphicFramePr>
        <p:xfrm>
          <a:off x="1043608" y="1340768"/>
          <a:ext cx="799288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348880"/>
            <a:ext cx="499616" cy="499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699792" y="3933056"/>
            <a:ext cx="626469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компетентність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33718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771335717"/>
              </p:ext>
            </p:extLst>
          </p:nvPr>
        </p:nvGraphicFramePr>
        <p:xfrm>
          <a:off x="1043608" y="0"/>
          <a:ext cx="810039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331640" y="116632"/>
            <a:ext cx="732450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uk-UA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Види дидактичних ігор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21981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6858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>
              <a:lnSpc>
                <a:spcPts val="2975"/>
              </a:lnSpc>
              <a:spcAft>
                <a:spcPts val="0"/>
              </a:spcAft>
            </a:pPr>
            <a:endParaRPr lang="ru-RU" sz="48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2113287669"/>
              </p:ext>
            </p:extLst>
          </p:nvPr>
        </p:nvGraphicFramePr>
        <p:xfrm>
          <a:off x="1907704" y="1052736"/>
          <a:ext cx="571229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056145" y="260648"/>
            <a:ext cx="8087855" cy="58477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uk-UA" sz="3200" b="1" i="1" dirty="0" smtClean="0">
                <a:ln w="19050">
                  <a:solidFill>
                    <a:schemeClr val="accent4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Структурні компоненти дидактичної гри </a:t>
            </a:r>
            <a:endParaRPr lang="ru-RU" sz="3200" b="1" i="1" cap="none" spc="0" dirty="0">
              <a:ln w="19050">
                <a:solidFill>
                  <a:schemeClr val="accent4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23975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6858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>   </a:t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> Дидактичні задачі ігрових моментів:</a:t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2400" dirty="0" smtClean="0">
                <a:effectLst/>
              </a:rPr>
              <a:t>•   забезпечують </a:t>
            </a:r>
            <a:r>
              <a:rPr lang="uk-UA" sz="2400" dirty="0">
                <a:effectLst/>
              </a:rPr>
              <a:t>реалізацію </a:t>
            </a:r>
            <a:r>
              <a:rPr lang="uk-UA" sz="2400" dirty="0" err="1">
                <a:effectLst/>
              </a:rPr>
              <a:t>особистісно</a:t>
            </a:r>
            <a:r>
              <a:rPr lang="uk-UA" sz="2400" dirty="0">
                <a:effectLst/>
              </a:rPr>
              <a:t> орієнтованого навчання;</a:t>
            </a: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uk-UA" sz="2400" dirty="0" smtClean="0">
                <a:effectLst/>
              </a:rPr>
              <a:t>•   зменшують </a:t>
            </a:r>
            <a:r>
              <a:rPr lang="uk-UA" sz="2400" dirty="0">
                <a:effectLst/>
              </a:rPr>
              <a:t>імовірність появи негативних побічних продуктів навчання (втоми, нудьги тощо) або значно </a:t>
            </a:r>
            <a:r>
              <a:rPr lang="uk-UA" sz="2400" dirty="0" smtClean="0">
                <a:effectLst/>
              </a:rPr>
              <a:t>відсувають </a:t>
            </a:r>
            <a:r>
              <a:rPr lang="uk-UA" sz="2400" dirty="0">
                <a:effectLst/>
              </a:rPr>
              <a:t>момент їх появи;</a:t>
            </a: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uk-UA" sz="2400" dirty="0" smtClean="0">
                <a:effectLst/>
              </a:rPr>
              <a:t>•   розвивають </a:t>
            </a:r>
            <a:r>
              <a:rPr lang="uk-UA" sz="2400" dirty="0">
                <a:effectLst/>
              </a:rPr>
              <a:t>в учнів дослідницькі навички, постійно захоплюючи гравця своєю перспективою, невпинною зміною ролей, персонажів, прихованих стимулів;</a:t>
            </a: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uk-UA" sz="2400" dirty="0" smtClean="0">
                <a:effectLst/>
              </a:rPr>
              <a:t>•   надають </a:t>
            </a:r>
            <a:r>
              <a:rPr lang="uk-UA" sz="2400" dirty="0">
                <a:effectLst/>
              </a:rPr>
              <a:t>гарну нагоду учням відволіктися від цілеспрямованого тиску навчально-пізнавальної діяльності, домінуючих впливів, заглибитися в змодельоване грою середовище;</a:t>
            </a: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uk-UA" sz="2400" dirty="0" smtClean="0">
                <a:effectLst/>
              </a:rPr>
              <a:t>•   розвивають </a:t>
            </a:r>
            <a:r>
              <a:rPr lang="uk-UA" sz="2400" dirty="0">
                <a:effectLst/>
              </a:rPr>
              <a:t>їхні розумові, психічні, вольові якості </a:t>
            </a:r>
            <a:r>
              <a:rPr lang="uk-UA" sz="2400" dirty="0" smtClean="0">
                <a:effectLst/>
              </a:rPr>
              <a:t>та функції;</a:t>
            </a: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uk-UA" sz="2400" dirty="0" smtClean="0">
                <a:effectLst/>
              </a:rPr>
              <a:t>•   змінюють </a:t>
            </a:r>
            <a:r>
              <a:rPr lang="uk-UA" sz="2400" dirty="0">
                <a:effectLst/>
              </a:rPr>
              <a:t>позицію щодо сприйняття оточуючого світу та відшукання свого місця в ньому</a:t>
            </a:r>
            <a:r>
              <a:rPr lang="uk-UA" sz="2400" dirty="0" smtClean="0">
                <a:effectLst/>
              </a:rPr>
              <a:t>.</a:t>
            </a: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> </a:t>
            </a:r>
            <a:endParaRPr lang="ru-RU" sz="48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15789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6858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>   </a:t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r>
              <a:rPr lang="uk-UA" sz="3200" b="1" i="1" dirty="0" smtClean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> </a:t>
            </a:r>
            <a:r>
              <a:rPr lang="ru-RU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ru-RU" sz="3200" b="1" i="1" dirty="0">
                <a:ln w="19050">
                  <a:solidFill>
                    <a:srgbClr val="84AA33">
                      <a:lumMod val="60000"/>
                      <a:lumOff val="40000"/>
                    </a:srgbClr>
                  </a:solidFill>
                  <a:prstDash val="solid"/>
                </a:ln>
                <a:solidFill>
                  <a:srgbClr val="964305">
                    <a:lumMod val="5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n-ea"/>
                <a:cs typeface="+mn-cs"/>
              </a:rPr>
            </a:br>
            <a:endParaRPr lang="ru-RU" sz="48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35696" y="404664"/>
            <a:ext cx="62646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uk-UA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Морський бій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2050" name="Picture 2" descr="C:\Users\sdf\Desktop\morskoj_boj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789040"/>
            <a:ext cx="5896293" cy="27363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121" name="Object 1"/>
          <p:cNvGraphicFramePr>
            <a:graphicFrameLocks noChangeAspect="1"/>
          </p:cNvGraphicFramePr>
          <p:nvPr/>
        </p:nvGraphicFramePr>
        <p:xfrm>
          <a:off x="3635896" y="1340768"/>
          <a:ext cx="2952328" cy="2224176"/>
        </p:xfrm>
        <a:graphic>
          <a:graphicData uri="http://schemas.openxmlformats.org/presentationml/2006/ole">
            <p:oleObj spid="_x0000_s5121" name="Слайд" r:id="rId4" imgW="4570530" imgH="3427618" progId="PowerPoint.Slide.12">
              <p:embed/>
            </p:oleObj>
          </a:graphicData>
        </a:graphic>
      </p:graphicFrame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9842797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708</TotalTime>
  <Words>186</Words>
  <Application>Microsoft Office PowerPoint</Application>
  <PresentationFormat>Экран (4:3)</PresentationFormat>
  <Paragraphs>63</Paragraphs>
  <Slides>19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Солнцестояние</vt:lpstr>
      <vt:lpstr>Слайд</vt:lpstr>
      <vt:lpstr>“Істинний педагог  намагатиметься зробити навчання цікавим, але ніколи не позбавить його характеру важкої праці, що потребує зусиль волі”                              К.Д.Ушинський</vt:lpstr>
      <vt:lpstr>Компетентнісний підхід  до навчання математики  засобами  дидактичних ігор</vt:lpstr>
      <vt:lpstr> Щоб бути успішним, учень повинен уміти:        адаптуватися до тих життєвих ситуацій, що виникають;         системно й критично мислити, тобто аналізувати, оцінювати інформацію, робити відповідні висновки;         виокремлювати та формулювати проблеми, знаходити шляхи їх раціонального вирішення;         застосовувати набуті знання в нестандартних життєвих ситуаціях;         уміло оперувати набутою інформацією;         уміти працювати в колективі, бути комунікативним;         постійно працювати над власним удосконаленням. </vt:lpstr>
      <vt:lpstr>…про знамениту піраміду Хеопса знають усі. А гра? Гра — найцікавіше явище культури... Гра, як тінь, народилася разом з людиною, стала її супутником, вірним товаришем. Вона заслуговує більшої людської уваги, значно більшої, ніж приділяють їй люди сьогодні за ті колосальні навчальні та виховні резерви, за великі педагогічні можливості, що в ній закладено.                                                                                                  С. А. Шмаков</vt:lpstr>
      <vt:lpstr>Слайд 5</vt:lpstr>
      <vt:lpstr>Слайд 6</vt:lpstr>
      <vt:lpstr>Слайд 7</vt:lpstr>
      <vt:lpstr>     Дидактичні задачі ігрових моментів: •   забезпечують реалізацію особистісно орієнтованого навчання; •   зменшують імовірність появи негативних побічних продуктів навчання (втоми, нудьги тощо) або значно відсувають момент їх появи; •   розвивають в учнів дослідницькі навички, постійно захоплюючи гравця своєю перспективою, невпинною зміною ролей, персонажів, прихованих стимулів; •   надають гарну нагоду учням відволіктися від цілеспрямованого тиску навчально-пізнавальної діяльності, домінуючих впливів, заглибитися в змодельоване грою середовище; •   розвивають їхні розумові, психічні, вольові якості та функції; •   змінюють позицію щодо сприйняття оточуючого світу та відшукання свого місця в ньому.  </vt:lpstr>
      <vt:lpstr>         </vt:lpstr>
      <vt:lpstr>                 </vt:lpstr>
      <vt:lpstr>                 </vt:lpstr>
      <vt:lpstr>         </vt:lpstr>
      <vt:lpstr>Слайд 13</vt:lpstr>
      <vt:lpstr>         </vt:lpstr>
      <vt:lpstr>Слайд 15</vt:lpstr>
      <vt:lpstr>Слайд 16</vt:lpstr>
      <vt:lpstr>Слайд 17</vt:lpstr>
      <vt:lpstr>                 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sdf</dc:creator>
  <cp:lastModifiedBy>Admin</cp:lastModifiedBy>
  <cp:revision>59</cp:revision>
  <dcterms:created xsi:type="dcterms:W3CDTF">2012-10-27T05:38:49Z</dcterms:created>
  <dcterms:modified xsi:type="dcterms:W3CDTF">2017-08-09T18:38:45Z</dcterms:modified>
</cp:coreProperties>
</file>