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8" r:id="rId10"/>
    <p:sldId id="269" r:id="rId11"/>
    <p:sldId id="265" r:id="rId12"/>
    <p:sldId id="266" r:id="rId13"/>
    <p:sldId id="267" r:id="rId14"/>
    <p:sldId id="281" r:id="rId15"/>
    <p:sldId id="282" r:id="rId16"/>
    <p:sldId id="283" r:id="rId17"/>
    <p:sldId id="284" r:id="rId18"/>
    <p:sldId id="276" r:id="rId19"/>
    <p:sldId id="277" r:id="rId20"/>
    <p:sldId id="270" r:id="rId21"/>
    <p:sldId id="274" r:id="rId22"/>
    <p:sldId id="279" r:id="rId23"/>
    <p:sldId id="278" r:id="rId2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427D7A-038C-4431-B7BC-25F30DDE94B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56CF9F56-CD57-4F8B-8C03-CCD8B976668A}">
      <dgm:prSet phldrT="[Текст]" custT="1"/>
      <dgm:spPr/>
      <dgm:t>
        <a:bodyPr/>
        <a:lstStyle/>
        <a:p>
          <a:r>
            <a:rPr lang="uk-UA" sz="3600" b="1" dirty="0" smtClean="0"/>
            <a:t>Тонкий кишечник </a:t>
          </a:r>
          <a:endParaRPr lang="uk-UA" sz="3600" b="1" dirty="0"/>
        </a:p>
      </dgm:t>
    </dgm:pt>
    <dgm:pt modelId="{2181CF20-C0AE-452E-BF81-585313532801}" type="parTrans" cxnId="{53544919-B23C-4CDA-95D4-0EFBBDB6FB41}">
      <dgm:prSet/>
      <dgm:spPr/>
      <dgm:t>
        <a:bodyPr/>
        <a:lstStyle/>
        <a:p>
          <a:endParaRPr lang="uk-UA"/>
        </a:p>
      </dgm:t>
    </dgm:pt>
    <dgm:pt modelId="{13B612C6-6F34-4114-A8FF-A6B26E9A5572}" type="sibTrans" cxnId="{53544919-B23C-4CDA-95D4-0EFBBDB6FB41}">
      <dgm:prSet/>
      <dgm:spPr/>
      <dgm:t>
        <a:bodyPr/>
        <a:lstStyle/>
        <a:p>
          <a:endParaRPr lang="uk-UA"/>
        </a:p>
      </dgm:t>
    </dgm:pt>
    <dgm:pt modelId="{4D016ED5-0F4C-467C-882F-FDDE3610D2AD}">
      <dgm:prSet phldrT="[Текст]" custT="1"/>
      <dgm:spPr/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Дванадцятипала кишка </a:t>
          </a:r>
          <a:endParaRPr lang="uk-UA" sz="2000" b="1" dirty="0">
            <a:latin typeface="Times New Roman" pitchFamily="18" charset="0"/>
            <a:cs typeface="Times New Roman" pitchFamily="18" charset="0"/>
          </a:endParaRPr>
        </a:p>
      </dgm:t>
    </dgm:pt>
    <dgm:pt modelId="{B4F0A2D9-5431-4FB5-85CE-08DE4D51A5C1}" type="parTrans" cxnId="{C797A8D1-E751-4A2A-AC57-2F7836529D0B}">
      <dgm:prSet/>
      <dgm:spPr/>
      <dgm:t>
        <a:bodyPr/>
        <a:lstStyle/>
        <a:p>
          <a:endParaRPr lang="uk-UA" dirty="0"/>
        </a:p>
      </dgm:t>
    </dgm:pt>
    <dgm:pt modelId="{9E8CF069-8475-4C1D-9592-5CED216E9A9D}" type="sibTrans" cxnId="{C797A8D1-E751-4A2A-AC57-2F7836529D0B}">
      <dgm:prSet/>
      <dgm:spPr/>
      <dgm:t>
        <a:bodyPr/>
        <a:lstStyle/>
        <a:p>
          <a:endParaRPr lang="uk-UA"/>
        </a:p>
      </dgm:t>
    </dgm:pt>
    <dgm:pt modelId="{4632A809-5394-4057-A728-CFAA8184C067}">
      <dgm:prSet phldrT="[Текст]" custT="1"/>
      <dgm:spPr/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Порожниста кишка </a:t>
          </a:r>
          <a:endParaRPr lang="uk-UA" sz="2000" b="1" dirty="0">
            <a:latin typeface="Times New Roman" pitchFamily="18" charset="0"/>
            <a:cs typeface="Times New Roman" pitchFamily="18" charset="0"/>
          </a:endParaRPr>
        </a:p>
      </dgm:t>
    </dgm:pt>
    <dgm:pt modelId="{68D24F2E-2D18-4522-A5E6-FACD280A3733}" type="parTrans" cxnId="{D42FC667-46EE-405A-B9BF-43A5C1165CAF}">
      <dgm:prSet/>
      <dgm:spPr/>
      <dgm:t>
        <a:bodyPr/>
        <a:lstStyle/>
        <a:p>
          <a:endParaRPr lang="uk-UA" dirty="0"/>
        </a:p>
      </dgm:t>
    </dgm:pt>
    <dgm:pt modelId="{50B4DC7B-D2CB-4711-BCC0-ECE87B04DC4F}" type="sibTrans" cxnId="{D42FC667-46EE-405A-B9BF-43A5C1165CAF}">
      <dgm:prSet/>
      <dgm:spPr/>
      <dgm:t>
        <a:bodyPr/>
        <a:lstStyle/>
        <a:p>
          <a:endParaRPr lang="uk-UA"/>
        </a:p>
      </dgm:t>
    </dgm:pt>
    <dgm:pt modelId="{D7215152-4D72-4EA0-A498-DB06AABB8572}">
      <dgm:prSet phldrT="[Текст]" custT="1"/>
      <dgm:spPr/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Клубова кишка </a:t>
          </a:r>
          <a:endParaRPr lang="uk-UA" sz="2000" b="1" dirty="0">
            <a:latin typeface="Times New Roman" pitchFamily="18" charset="0"/>
            <a:cs typeface="Times New Roman" pitchFamily="18" charset="0"/>
          </a:endParaRPr>
        </a:p>
      </dgm:t>
    </dgm:pt>
    <dgm:pt modelId="{D5D1C32C-538A-4EB6-9767-707934F36550}" type="parTrans" cxnId="{195FB73D-8513-4D08-B7E0-93B3CF4C3582}">
      <dgm:prSet/>
      <dgm:spPr/>
      <dgm:t>
        <a:bodyPr/>
        <a:lstStyle/>
        <a:p>
          <a:endParaRPr lang="uk-UA" dirty="0"/>
        </a:p>
      </dgm:t>
    </dgm:pt>
    <dgm:pt modelId="{207744B8-3620-47BF-8020-B9656EBC280C}" type="sibTrans" cxnId="{195FB73D-8513-4D08-B7E0-93B3CF4C3582}">
      <dgm:prSet/>
      <dgm:spPr/>
      <dgm:t>
        <a:bodyPr/>
        <a:lstStyle/>
        <a:p>
          <a:endParaRPr lang="uk-UA"/>
        </a:p>
      </dgm:t>
    </dgm:pt>
    <dgm:pt modelId="{39E61C97-FB6C-406D-B197-4979C8A8720B}" type="pres">
      <dgm:prSet presAssocID="{7A427D7A-038C-4431-B7BC-25F30DDE94B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A402E0DD-07CA-4F0A-A7F3-ED16020399F2}" type="pres">
      <dgm:prSet presAssocID="{56CF9F56-CD57-4F8B-8C03-CCD8B976668A}" presName="hierRoot1" presStyleCnt="0">
        <dgm:presLayoutVars>
          <dgm:hierBranch val="init"/>
        </dgm:presLayoutVars>
      </dgm:prSet>
      <dgm:spPr/>
    </dgm:pt>
    <dgm:pt modelId="{56A64FB3-96A5-49C7-9978-1138AEC947BB}" type="pres">
      <dgm:prSet presAssocID="{56CF9F56-CD57-4F8B-8C03-CCD8B976668A}" presName="rootComposite1" presStyleCnt="0"/>
      <dgm:spPr/>
    </dgm:pt>
    <dgm:pt modelId="{0C1FF8D3-69DC-4595-8F14-A8C980DC5688}" type="pres">
      <dgm:prSet presAssocID="{56CF9F56-CD57-4F8B-8C03-CCD8B976668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83B3F87-E3E3-4224-BBFE-D2CFBCCD9A39}" type="pres">
      <dgm:prSet presAssocID="{56CF9F56-CD57-4F8B-8C03-CCD8B976668A}" presName="rootConnector1" presStyleLbl="node1" presStyleIdx="0" presStyleCnt="0"/>
      <dgm:spPr/>
      <dgm:t>
        <a:bodyPr/>
        <a:lstStyle/>
        <a:p>
          <a:endParaRPr lang="uk-UA"/>
        </a:p>
      </dgm:t>
    </dgm:pt>
    <dgm:pt modelId="{87E7D7A6-A1BB-445B-9854-624D8CB4A080}" type="pres">
      <dgm:prSet presAssocID="{56CF9F56-CD57-4F8B-8C03-CCD8B976668A}" presName="hierChild2" presStyleCnt="0"/>
      <dgm:spPr/>
    </dgm:pt>
    <dgm:pt modelId="{03C5C07E-6A72-4A1E-81BE-40A4F5020CFA}" type="pres">
      <dgm:prSet presAssocID="{B4F0A2D9-5431-4FB5-85CE-08DE4D51A5C1}" presName="Name37" presStyleLbl="parChTrans1D2" presStyleIdx="0" presStyleCnt="3"/>
      <dgm:spPr/>
      <dgm:t>
        <a:bodyPr/>
        <a:lstStyle/>
        <a:p>
          <a:endParaRPr lang="uk-UA"/>
        </a:p>
      </dgm:t>
    </dgm:pt>
    <dgm:pt modelId="{F4CAD288-A0D4-40CC-9314-11AC025FA68A}" type="pres">
      <dgm:prSet presAssocID="{4D016ED5-0F4C-467C-882F-FDDE3610D2AD}" presName="hierRoot2" presStyleCnt="0">
        <dgm:presLayoutVars>
          <dgm:hierBranch val="init"/>
        </dgm:presLayoutVars>
      </dgm:prSet>
      <dgm:spPr/>
    </dgm:pt>
    <dgm:pt modelId="{20F64372-CAD4-4DDB-9564-A95326A37E43}" type="pres">
      <dgm:prSet presAssocID="{4D016ED5-0F4C-467C-882F-FDDE3610D2AD}" presName="rootComposite" presStyleCnt="0"/>
      <dgm:spPr/>
    </dgm:pt>
    <dgm:pt modelId="{4EE57217-6D7A-4555-8D60-42BCE5A0DBA4}" type="pres">
      <dgm:prSet presAssocID="{4D016ED5-0F4C-467C-882F-FDDE3610D2A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A61535A-DEC1-4063-B6AE-F86CA9F8EE17}" type="pres">
      <dgm:prSet presAssocID="{4D016ED5-0F4C-467C-882F-FDDE3610D2AD}" presName="rootConnector" presStyleLbl="node2" presStyleIdx="0" presStyleCnt="3"/>
      <dgm:spPr/>
      <dgm:t>
        <a:bodyPr/>
        <a:lstStyle/>
        <a:p>
          <a:endParaRPr lang="uk-UA"/>
        </a:p>
      </dgm:t>
    </dgm:pt>
    <dgm:pt modelId="{1798284C-985F-4B13-9877-C6DA3BEE63A9}" type="pres">
      <dgm:prSet presAssocID="{4D016ED5-0F4C-467C-882F-FDDE3610D2AD}" presName="hierChild4" presStyleCnt="0"/>
      <dgm:spPr/>
    </dgm:pt>
    <dgm:pt modelId="{619EFE9C-7824-45AC-8D1A-08172118D087}" type="pres">
      <dgm:prSet presAssocID="{4D016ED5-0F4C-467C-882F-FDDE3610D2AD}" presName="hierChild5" presStyleCnt="0"/>
      <dgm:spPr/>
    </dgm:pt>
    <dgm:pt modelId="{EC67A476-4754-4359-A2E1-3F16A65B4DF5}" type="pres">
      <dgm:prSet presAssocID="{68D24F2E-2D18-4522-A5E6-FACD280A3733}" presName="Name37" presStyleLbl="parChTrans1D2" presStyleIdx="1" presStyleCnt="3"/>
      <dgm:spPr/>
      <dgm:t>
        <a:bodyPr/>
        <a:lstStyle/>
        <a:p>
          <a:endParaRPr lang="uk-UA"/>
        </a:p>
      </dgm:t>
    </dgm:pt>
    <dgm:pt modelId="{4EAFE8D6-2018-4C4B-8305-062458F4F7FF}" type="pres">
      <dgm:prSet presAssocID="{4632A809-5394-4057-A728-CFAA8184C067}" presName="hierRoot2" presStyleCnt="0">
        <dgm:presLayoutVars>
          <dgm:hierBranch val="init"/>
        </dgm:presLayoutVars>
      </dgm:prSet>
      <dgm:spPr/>
    </dgm:pt>
    <dgm:pt modelId="{44000F25-1719-432B-8DAF-61181EE18820}" type="pres">
      <dgm:prSet presAssocID="{4632A809-5394-4057-A728-CFAA8184C067}" presName="rootComposite" presStyleCnt="0"/>
      <dgm:spPr/>
    </dgm:pt>
    <dgm:pt modelId="{E2762F11-2766-4CE5-9864-3281C33CFE83}" type="pres">
      <dgm:prSet presAssocID="{4632A809-5394-4057-A728-CFAA8184C06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7C436B4-98B0-47DB-B2D5-F9762E18F7E0}" type="pres">
      <dgm:prSet presAssocID="{4632A809-5394-4057-A728-CFAA8184C067}" presName="rootConnector" presStyleLbl="node2" presStyleIdx="1" presStyleCnt="3"/>
      <dgm:spPr/>
      <dgm:t>
        <a:bodyPr/>
        <a:lstStyle/>
        <a:p>
          <a:endParaRPr lang="uk-UA"/>
        </a:p>
      </dgm:t>
    </dgm:pt>
    <dgm:pt modelId="{CED80BF2-5405-4D80-9FD0-7960CCAF49EF}" type="pres">
      <dgm:prSet presAssocID="{4632A809-5394-4057-A728-CFAA8184C067}" presName="hierChild4" presStyleCnt="0"/>
      <dgm:spPr/>
    </dgm:pt>
    <dgm:pt modelId="{65361F91-2E56-458E-8E2C-8AE42439F334}" type="pres">
      <dgm:prSet presAssocID="{4632A809-5394-4057-A728-CFAA8184C067}" presName="hierChild5" presStyleCnt="0"/>
      <dgm:spPr/>
    </dgm:pt>
    <dgm:pt modelId="{40F02781-75C6-4FE9-9182-B2392A130C27}" type="pres">
      <dgm:prSet presAssocID="{D5D1C32C-538A-4EB6-9767-707934F36550}" presName="Name37" presStyleLbl="parChTrans1D2" presStyleIdx="2" presStyleCnt="3"/>
      <dgm:spPr/>
      <dgm:t>
        <a:bodyPr/>
        <a:lstStyle/>
        <a:p>
          <a:endParaRPr lang="uk-UA"/>
        </a:p>
      </dgm:t>
    </dgm:pt>
    <dgm:pt modelId="{543BC4CD-2589-474B-BE63-C53A74B112E2}" type="pres">
      <dgm:prSet presAssocID="{D7215152-4D72-4EA0-A498-DB06AABB8572}" presName="hierRoot2" presStyleCnt="0">
        <dgm:presLayoutVars>
          <dgm:hierBranch val="init"/>
        </dgm:presLayoutVars>
      </dgm:prSet>
      <dgm:spPr/>
    </dgm:pt>
    <dgm:pt modelId="{80115A3E-3E96-42A6-99FE-4EF4C39CC35C}" type="pres">
      <dgm:prSet presAssocID="{D7215152-4D72-4EA0-A498-DB06AABB8572}" presName="rootComposite" presStyleCnt="0"/>
      <dgm:spPr/>
    </dgm:pt>
    <dgm:pt modelId="{002C056D-E398-4D36-9F90-50072C55F5D5}" type="pres">
      <dgm:prSet presAssocID="{D7215152-4D72-4EA0-A498-DB06AABB857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743759D-595E-4D0C-9020-47B0F794DE0E}" type="pres">
      <dgm:prSet presAssocID="{D7215152-4D72-4EA0-A498-DB06AABB8572}" presName="rootConnector" presStyleLbl="node2" presStyleIdx="2" presStyleCnt="3"/>
      <dgm:spPr/>
      <dgm:t>
        <a:bodyPr/>
        <a:lstStyle/>
        <a:p>
          <a:endParaRPr lang="uk-UA"/>
        </a:p>
      </dgm:t>
    </dgm:pt>
    <dgm:pt modelId="{56756BDE-5CF3-4BE2-A594-64080811A518}" type="pres">
      <dgm:prSet presAssocID="{D7215152-4D72-4EA0-A498-DB06AABB8572}" presName="hierChild4" presStyleCnt="0"/>
      <dgm:spPr/>
    </dgm:pt>
    <dgm:pt modelId="{2E5A4360-CF46-4A0B-9990-0B482B0E56D5}" type="pres">
      <dgm:prSet presAssocID="{D7215152-4D72-4EA0-A498-DB06AABB8572}" presName="hierChild5" presStyleCnt="0"/>
      <dgm:spPr/>
    </dgm:pt>
    <dgm:pt modelId="{3A2852E6-3EFD-4294-B2D9-90A383CA2BF1}" type="pres">
      <dgm:prSet presAssocID="{56CF9F56-CD57-4F8B-8C03-CCD8B976668A}" presName="hierChild3" presStyleCnt="0"/>
      <dgm:spPr/>
    </dgm:pt>
  </dgm:ptLst>
  <dgm:cxnLst>
    <dgm:cxn modelId="{EB017536-6106-4747-9B18-63040E53303A}" type="presOf" srcId="{56CF9F56-CD57-4F8B-8C03-CCD8B976668A}" destId="{0C1FF8D3-69DC-4595-8F14-A8C980DC5688}" srcOrd="0" destOrd="0" presId="urn:microsoft.com/office/officeart/2005/8/layout/orgChart1"/>
    <dgm:cxn modelId="{C797A8D1-E751-4A2A-AC57-2F7836529D0B}" srcId="{56CF9F56-CD57-4F8B-8C03-CCD8B976668A}" destId="{4D016ED5-0F4C-467C-882F-FDDE3610D2AD}" srcOrd="0" destOrd="0" parTransId="{B4F0A2D9-5431-4FB5-85CE-08DE4D51A5C1}" sibTransId="{9E8CF069-8475-4C1D-9592-5CED216E9A9D}"/>
    <dgm:cxn modelId="{F4AF5A02-6591-485A-B4D7-7E1916D5EF56}" type="presOf" srcId="{D7215152-4D72-4EA0-A498-DB06AABB8572}" destId="{6743759D-595E-4D0C-9020-47B0F794DE0E}" srcOrd="1" destOrd="0" presId="urn:microsoft.com/office/officeart/2005/8/layout/orgChart1"/>
    <dgm:cxn modelId="{D42FC667-46EE-405A-B9BF-43A5C1165CAF}" srcId="{56CF9F56-CD57-4F8B-8C03-CCD8B976668A}" destId="{4632A809-5394-4057-A728-CFAA8184C067}" srcOrd="1" destOrd="0" parTransId="{68D24F2E-2D18-4522-A5E6-FACD280A3733}" sibTransId="{50B4DC7B-D2CB-4711-BCC0-ECE87B04DC4F}"/>
    <dgm:cxn modelId="{B7A2BC24-BE86-4E99-8451-30B32D259CDC}" type="presOf" srcId="{4D016ED5-0F4C-467C-882F-FDDE3610D2AD}" destId="{0A61535A-DEC1-4063-B6AE-F86CA9F8EE17}" srcOrd="1" destOrd="0" presId="urn:microsoft.com/office/officeart/2005/8/layout/orgChart1"/>
    <dgm:cxn modelId="{D1CC6DBD-30D5-457A-915C-E8D2B6300A77}" type="presOf" srcId="{7A427D7A-038C-4431-B7BC-25F30DDE94B8}" destId="{39E61C97-FB6C-406D-B197-4979C8A8720B}" srcOrd="0" destOrd="0" presId="urn:microsoft.com/office/officeart/2005/8/layout/orgChart1"/>
    <dgm:cxn modelId="{67077357-5A32-4CB5-AADF-504814DE0178}" type="presOf" srcId="{4632A809-5394-4057-A728-CFAA8184C067}" destId="{B7C436B4-98B0-47DB-B2D5-F9762E18F7E0}" srcOrd="1" destOrd="0" presId="urn:microsoft.com/office/officeart/2005/8/layout/orgChart1"/>
    <dgm:cxn modelId="{5F099A25-9C48-4290-8815-B64046B1BF8E}" type="presOf" srcId="{4632A809-5394-4057-A728-CFAA8184C067}" destId="{E2762F11-2766-4CE5-9864-3281C33CFE83}" srcOrd="0" destOrd="0" presId="urn:microsoft.com/office/officeart/2005/8/layout/orgChart1"/>
    <dgm:cxn modelId="{81FA95D0-F0D0-4E59-8968-FF5925F5E404}" type="presOf" srcId="{B4F0A2D9-5431-4FB5-85CE-08DE4D51A5C1}" destId="{03C5C07E-6A72-4A1E-81BE-40A4F5020CFA}" srcOrd="0" destOrd="0" presId="urn:microsoft.com/office/officeart/2005/8/layout/orgChart1"/>
    <dgm:cxn modelId="{195FB73D-8513-4D08-B7E0-93B3CF4C3582}" srcId="{56CF9F56-CD57-4F8B-8C03-CCD8B976668A}" destId="{D7215152-4D72-4EA0-A498-DB06AABB8572}" srcOrd="2" destOrd="0" parTransId="{D5D1C32C-538A-4EB6-9767-707934F36550}" sibTransId="{207744B8-3620-47BF-8020-B9656EBC280C}"/>
    <dgm:cxn modelId="{CA8CCCBA-0430-4438-8BAB-BF33C24DB801}" type="presOf" srcId="{D7215152-4D72-4EA0-A498-DB06AABB8572}" destId="{002C056D-E398-4D36-9F90-50072C55F5D5}" srcOrd="0" destOrd="0" presId="urn:microsoft.com/office/officeart/2005/8/layout/orgChart1"/>
    <dgm:cxn modelId="{18825DB9-1124-4FC8-B570-1D609466FC97}" type="presOf" srcId="{56CF9F56-CD57-4F8B-8C03-CCD8B976668A}" destId="{283B3F87-E3E3-4224-BBFE-D2CFBCCD9A39}" srcOrd="1" destOrd="0" presId="urn:microsoft.com/office/officeart/2005/8/layout/orgChart1"/>
    <dgm:cxn modelId="{495C263F-380C-4864-8932-A3185B86E243}" type="presOf" srcId="{4D016ED5-0F4C-467C-882F-FDDE3610D2AD}" destId="{4EE57217-6D7A-4555-8D60-42BCE5A0DBA4}" srcOrd="0" destOrd="0" presId="urn:microsoft.com/office/officeart/2005/8/layout/orgChart1"/>
    <dgm:cxn modelId="{53544919-B23C-4CDA-95D4-0EFBBDB6FB41}" srcId="{7A427D7A-038C-4431-B7BC-25F30DDE94B8}" destId="{56CF9F56-CD57-4F8B-8C03-CCD8B976668A}" srcOrd="0" destOrd="0" parTransId="{2181CF20-C0AE-452E-BF81-585313532801}" sibTransId="{13B612C6-6F34-4114-A8FF-A6B26E9A5572}"/>
    <dgm:cxn modelId="{5DAC18D3-D70F-4420-96F0-4137817DB0FE}" type="presOf" srcId="{68D24F2E-2D18-4522-A5E6-FACD280A3733}" destId="{EC67A476-4754-4359-A2E1-3F16A65B4DF5}" srcOrd="0" destOrd="0" presId="urn:microsoft.com/office/officeart/2005/8/layout/orgChart1"/>
    <dgm:cxn modelId="{5ED6DFC6-FD2F-4927-BC2E-924F89729D58}" type="presOf" srcId="{D5D1C32C-538A-4EB6-9767-707934F36550}" destId="{40F02781-75C6-4FE9-9182-B2392A130C27}" srcOrd="0" destOrd="0" presId="urn:microsoft.com/office/officeart/2005/8/layout/orgChart1"/>
    <dgm:cxn modelId="{13050D1A-E105-4126-B0F6-BE6377592C5E}" type="presParOf" srcId="{39E61C97-FB6C-406D-B197-4979C8A8720B}" destId="{A402E0DD-07CA-4F0A-A7F3-ED16020399F2}" srcOrd="0" destOrd="0" presId="urn:microsoft.com/office/officeart/2005/8/layout/orgChart1"/>
    <dgm:cxn modelId="{BC978C19-AC8A-4C4D-A7C4-A0407584720E}" type="presParOf" srcId="{A402E0DD-07CA-4F0A-A7F3-ED16020399F2}" destId="{56A64FB3-96A5-49C7-9978-1138AEC947BB}" srcOrd="0" destOrd="0" presId="urn:microsoft.com/office/officeart/2005/8/layout/orgChart1"/>
    <dgm:cxn modelId="{FF7A299E-A9E4-4CA6-A7CD-0560EE88DA3A}" type="presParOf" srcId="{56A64FB3-96A5-49C7-9978-1138AEC947BB}" destId="{0C1FF8D3-69DC-4595-8F14-A8C980DC5688}" srcOrd="0" destOrd="0" presId="urn:microsoft.com/office/officeart/2005/8/layout/orgChart1"/>
    <dgm:cxn modelId="{AE908C6A-A61D-438E-95D1-897D4EFB15CD}" type="presParOf" srcId="{56A64FB3-96A5-49C7-9978-1138AEC947BB}" destId="{283B3F87-E3E3-4224-BBFE-D2CFBCCD9A39}" srcOrd="1" destOrd="0" presId="urn:microsoft.com/office/officeart/2005/8/layout/orgChart1"/>
    <dgm:cxn modelId="{8BF8FB17-9265-4856-8B2C-84A44DE960D5}" type="presParOf" srcId="{A402E0DD-07CA-4F0A-A7F3-ED16020399F2}" destId="{87E7D7A6-A1BB-445B-9854-624D8CB4A080}" srcOrd="1" destOrd="0" presId="urn:microsoft.com/office/officeart/2005/8/layout/orgChart1"/>
    <dgm:cxn modelId="{50B8784E-943B-4A0F-9CF4-9063FBE48E7F}" type="presParOf" srcId="{87E7D7A6-A1BB-445B-9854-624D8CB4A080}" destId="{03C5C07E-6A72-4A1E-81BE-40A4F5020CFA}" srcOrd="0" destOrd="0" presId="urn:microsoft.com/office/officeart/2005/8/layout/orgChart1"/>
    <dgm:cxn modelId="{4C87420A-A2B4-4771-ADFF-EBCD31B37A80}" type="presParOf" srcId="{87E7D7A6-A1BB-445B-9854-624D8CB4A080}" destId="{F4CAD288-A0D4-40CC-9314-11AC025FA68A}" srcOrd="1" destOrd="0" presId="urn:microsoft.com/office/officeart/2005/8/layout/orgChart1"/>
    <dgm:cxn modelId="{028FF320-92C2-4A27-AC1B-A0DDBEC2C669}" type="presParOf" srcId="{F4CAD288-A0D4-40CC-9314-11AC025FA68A}" destId="{20F64372-CAD4-4DDB-9564-A95326A37E43}" srcOrd="0" destOrd="0" presId="urn:microsoft.com/office/officeart/2005/8/layout/orgChart1"/>
    <dgm:cxn modelId="{6CD677DA-A1D3-4C9E-BE0B-01964A62D9FE}" type="presParOf" srcId="{20F64372-CAD4-4DDB-9564-A95326A37E43}" destId="{4EE57217-6D7A-4555-8D60-42BCE5A0DBA4}" srcOrd="0" destOrd="0" presId="urn:microsoft.com/office/officeart/2005/8/layout/orgChart1"/>
    <dgm:cxn modelId="{A3873876-7258-42C5-A177-4528B7FDCEF1}" type="presParOf" srcId="{20F64372-CAD4-4DDB-9564-A95326A37E43}" destId="{0A61535A-DEC1-4063-B6AE-F86CA9F8EE17}" srcOrd="1" destOrd="0" presId="urn:microsoft.com/office/officeart/2005/8/layout/orgChart1"/>
    <dgm:cxn modelId="{080E2616-E38D-4752-8B31-62B2E40651EA}" type="presParOf" srcId="{F4CAD288-A0D4-40CC-9314-11AC025FA68A}" destId="{1798284C-985F-4B13-9877-C6DA3BEE63A9}" srcOrd="1" destOrd="0" presId="urn:microsoft.com/office/officeart/2005/8/layout/orgChart1"/>
    <dgm:cxn modelId="{E2C009FF-CF93-4A6A-8948-BA26ED8B508A}" type="presParOf" srcId="{F4CAD288-A0D4-40CC-9314-11AC025FA68A}" destId="{619EFE9C-7824-45AC-8D1A-08172118D087}" srcOrd="2" destOrd="0" presId="urn:microsoft.com/office/officeart/2005/8/layout/orgChart1"/>
    <dgm:cxn modelId="{B824AC7B-BB71-4698-913D-5A9F9D7799FA}" type="presParOf" srcId="{87E7D7A6-A1BB-445B-9854-624D8CB4A080}" destId="{EC67A476-4754-4359-A2E1-3F16A65B4DF5}" srcOrd="2" destOrd="0" presId="urn:microsoft.com/office/officeart/2005/8/layout/orgChart1"/>
    <dgm:cxn modelId="{C1694097-9A5F-4896-A878-23DB1C242788}" type="presParOf" srcId="{87E7D7A6-A1BB-445B-9854-624D8CB4A080}" destId="{4EAFE8D6-2018-4C4B-8305-062458F4F7FF}" srcOrd="3" destOrd="0" presId="urn:microsoft.com/office/officeart/2005/8/layout/orgChart1"/>
    <dgm:cxn modelId="{515F0230-1DD2-4724-B450-06344FC96072}" type="presParOf" srcId="{4EAFE8D6-2018-4C4B-8305-062458F4F7FF}" destId="{44000F25-1719-432B-8DAF-61181EE18820}" srcOrd="0" destOrd="0" presId="urn:microsoft.com/office/officeart/2005/8/layout/orgChart1"/>
    <dgm:cxn modelId="{02E4C4DF-47B5-4401-8F06-459BEE371E7E}" type="presParOf" srcId="{44000F25-1719-432B-8DAF-61181EE18820}" destId="{E2762F11-2766-4CE5-9864-3281C33CFE83}" srcOrd="0" destOrd="0" presId="urn:microsoft.com/office/officeart/2005/8/layout/orgChart1"/>
    <dgm:cxn modelId="{08541B05-9FA0-4CBA-9DDB-EBCE92123D9E}" type="presParOf" srcId="{44000F25-1719-432B-8DAF-61181EE18820}" destId="{B7C436B4-98B0-47DB-B2D5-F9762E18F7E0}" srcOrd="1" destOrd="0" presId="urn:microsoft.com/office/officeart/2005/8/layout/orgChart1"/>
    <dgm:cxn modelId="{715AA951-652A-4C37-8EE1-6CE411152E9C}" type="presParOf" srcId="{4EAFE8D6-2018-4C4B-8305-062458F4F7FF}" destId="{CED80BF2-5405-4D80-9FD0-7960CCAF49EF}" srcOrd="1" destOrd="0" presId="urn:microsoft.com/office/officeart/2005/8/layout/orgChart1"/>
    <dgm:cxn modelId="{67265E20-6DF0-419A-98B9-7A2A9C0BBCE0}" type="presParOf" srcId="{4EAFE8D6-2018-4C4B-8305-062458F4F7FF}" destId="{65361F91-2E56-458E-8E2C-8AE42439F334}" srcOrd="2" destOrd="0" presId="urn:microsoft.com/office/officeart/2005/8/layout/orgChart1"/>
    <dgm:cxn modelId="{4A07BB75-2A24-4FE7-941C-CA88134AB299}" type="presParOf" srcId="{87E7D7A6-A1BB-445B-9854-624D8CB4A080}" destId="{40F02781-75C6-4FE9-9182-B2392A130C27}" srcOrd="4" destOrd="0" presId="urn:microsoft.com/office/officeart/2005/8/layout/orgChart1"/>
    <dgm:cxn modelId="{9C84B0BE-F1D8-454E-8587-B7A99296C08C}" type="presParOf" srcId="{87E7D7A6-A1BB-445B-9854-624D8CB4A080}" destId="{543BC4CD-2589-474B-BE63-C53A74B112E2}" srcOrd="5" destOrd="0" presId="urn:microsoft.com/office/officeart/2005/8/layout/orgChart1"/>
    <dgm:cxn modelId="{4EBED4C5-CC8B-4E53-A754-B676C502F2AF}" type="presParOf" srcId="{543BC4CD-2589-474B-BE63-C53A74B112E2}" destId="{80115A3E-3E96-42A6-99FE-4EF4C39CC35C}" srcOrd="0" destOrd="0" presId="urn:microsoft.com/office/officeart/2005/8/layout/orgChart1"/>
    <dgm:cxn modelId="{05166881-B50D-4799-A3EE-C232FD62D700}" type="presParOf" srcId="{80115A3E-3E96-42A6-99FE-4EF4C39CC35C}" destId="{002C056D-E398-4D36-9F90-50072C55F5D5}" srcOrd="0" destOrd="0" presId="urn:microsoft.com/office/officeart/2005/8/layout/orgChart1"/>
    <dgm:cxn modelId="{4DC00A00-BF35-4307-92D9-48E852629EB8}" type="presParOf" srcId="{80115A3E-3E96-42A6-99FE-4EF4C39CC35C}" destId="{6743759D-595E-4D0C-9020-47B0F794DE0E}" srcOrd="1" destOrd="0" presId="urn:microsoft.com/office/officeart/2005/8/layout/orgChart1"/>
    <dgm:cxn modelId="{89C4331C-BB6A-41D7-8049-A618AA3FBB1A}" type="presParOf" srcId="{543BC4CD-2589-474B-BE63-C53A74B112E2}" destId="{56756BDE-5CF3-4BE2-A594-64080811A518}" srcOrd="1" destOrd="0" presId="urn:microsoft.com/office/officeart/2005/8/layout/orgChart1"/>
    <dgm:cxn modelId="{013358DA-F15B-487F-BC2B-CEF75B89224A}" type="presParOf" srcId="{543BC4CD-2589-474B-BE63-C53A74B112E2}" destId="{2E5A4360-CF46-4A0B-9990-0B482B0E56D5}" srcOrd="2" destOrd="0" presId="urn:microsoft.com/office/officeart/2005/8/layout/orgChart1"/>
    <dgm:cxn modelId="{A6EBC96E-3BA9-491C-8C9D-5506E134FDF4}" type="presParOf" srcId="{A402E0DD-07CA-4F0A-A7F3-ED16020399F2}" destId="{3A2852E6-3EFD-4294-B2D9-90A383CA2BF1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B7E734-0C97-460C-B3BA-43E6EEF5A64D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AB7B648-AED4-4B6A-A1E4-056FD0F3D8E7}">
      <dgm:prSet phldrT="[Текст]" custT="1"/>
      <dgm:spPr/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Товстий</a:t>
          </a:r>
          <a:r>
            <a:rPr lang="uk-UA" sz="2000" b="1" baseline="0" dirty="0" smtClean="0">
              <a:latin typeface="Times New Roman" pitchFamily="18" charset="0"/>
              <a:cs typeface="Times New Roman" pitchFamily="18" charset="0"/>
            </a:rPr>
            <a:t> кишечник </a:t>
          </a:r>
          <a:endParaRPr lang="uk-UA" sz="2000" b="1" dirty="0">
            <a:latin typeface="Times New Roman" pitchFamily="18" charset="0"/>
            <a:cs typeface="Times New Roman" pitchFamily="18" charset="0"/>
          </a:endParaRPr>
        </a:p>
      </dgm:t>
    </dgm:pt>
    <dgm:pt modelId="{4D66FBDA-4ECE-4545-B0FB-86F6E8C13D53}" type="parTrans" cxnId="{0EBAE3BE-D297-4D41-BD03-89117E7BC5C6}">
      <dgm:prSet/>
      <dgm:spPr/>
      <dgm:t>
        <a:bodyPr/>
        <a:lstStyle/>
        <a:p>
          <a:endParaRPr lang="uk-UA"/>
        </a:p>
      </dgm:t>
    </dgm:pt>
    <dgm:pt modelId="{E0BC14F1-B9D6-457A-98CE-16522E3FDB2D}" type="sibTrans" cxnId="{0EBAE3BE-D297-4D41-BD03-89117E7BC5C6}">
      <dgm:prSet/>
      <dgm:spPr/>
      <dgm:t>
        <a:bodyPr/>
        <a:lstStyle/>
        <a:p>
          <a:endParaRPr lang="uk-UA"/>
        </a:p>
      </dgm:t>
    </dgm:pt>
    <dgm:pt modelId="{F5FFAC30-F29A-48DB-A601-AC54C1729D00}" type="asst">
      <dgm:prSet phldrT="[Текст]" custT="1"/>
      <dgm:spPr/>
      <dgm:t>
        <a:bodyPr/>
        <a:lstStyle/>
        <a:p>
          <a:r>
            <a:rPr lang="uk-UA" sz="1800" b="1" dirty="0" smtClean="0">
              <a:latin typeface="Times New Roman" pitchFamily="18" charset="0"/>
              <a:cs typeface="Times New Roman" pitchFamily="18" charset="0"/>
            </a:rPr>
            <a:t>Сліпа кишка з апендиксом</a:t>
          </a:r>
          <a:endParaRPr lang="uk-UA" sz="1800" b="1" dirty="0">
            <a:latin typeface="Times New Roman" pitchFamily="18" charset="0"/>
            <a:cs typeface="Times New Roman" pitchFamily="18" charset="0"/>
          </a:endParaRPr>
        </a:p>
      </dgm:t>
    </dgm:pt>
    <dgm:pt modelId="{1CBF79A5-786D-4BD2-A1EE-7B4FD6A1084E}" type="parTrans" cxnId="{D125B6D9-A756-4ABC-88D9-C66B11678779}">
      <dgm:prSet/>
      <dgm:spPr/>
      <dgm:t>
        <a:bodyPr/>
        <a:lstStyle/>
        <a:p>
          <a:endParaRPr lang="uk-UA" dirty="0"/>
        </a:p>
      </dgm:t>
    </dgm:pt>
    <dgm:pt modelId="{42DA3FAF-B19C-4610-9D17-16A7B6311BDB}" type="sibTrans" cxnId="{D125B6D9-A756-4ABC-88D9-C66B11678779}">
      <dgm:prSet/>
      <dgm:spPr/>
      <dgm:t>
        <a:bodyPr/>
        <a:lstStyle/>
        <a:p>
          <a:endParaRPr lang="uk-UA"/>
        </a:p>
      </dgm:t>
    </dgm:pt>
    <dgm:pt modelId="{5DEF71DC-0EA6-4A82-8FC1-69FF15EB3EFC}">
      <dgm:prSet phldrT="[Текст]" custT="1"/>
      <dgm:spPr/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Сигмоподібна кишка </a:t>
          </a:r>
          <a:endParaRPr lang="uk-UA" sz="2000" b="1" dirty="0">
            <a:latin typeface="Times New Roman" pitchFamily="18" charset="0"/>
            <a:cs typeface="Times New Roman" pitchFamily="18" charset="0"/>
          </a:endParaRPr>
        </a:p>
      </dgm:t>
    </dgm:pt>
    <dgm:pt modelId="{2B3E7561-D7C1-4A64-A76D-B3BDA87BD512}" type="parTrans" cxnId="{A858219B-3914-4093-94F4-B55AAA61EE1B}">
      <dgm:prSet/>
      <dgm:spPr/>
      <dgm:t>
        <a:bodyPr/>
        <a:lstStyle/>
        <a:p>
          <a:endParaRPr lang="uk-UA" dirty="0"/>
        </a:p>
      </dgm:t>
    </dgm:pt>
    <dgm:pt modelId="{C866B5D3-08C5-4C92-BFF2-C58FCE83351E}" type="sibTrans" cxnId="{A858219B-3914-4093-94F4-B55AAA61EE1B}">
      <dgm:prSet/>
      <dgm:spPr/>
      <dgm:t>
        <a:bodyPr/>
        <a:lstStyle/>
        <a:p>
          <a:endParaRPr lang="uk-UA"/>
        </a:p>
      </dgm:t>
    </dgm:pt>
    <dgm:pt modelId="{C7C89CC0-D929-498F-AE26-B70F9DF80FCC}">
      <dgm:prSet phldrT="[Текст]" custT="1"/>
      <dgm:spPr/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Ободова кишка </a:t>
          </a:r>
          <a:endParaRPr lang="uk-UA" sz="2000" b="1" dirty="0">
            <a:latin typeface="Times New Roman" pitchFamily="18" charset="0"/>
            <a:cs typeface="Times New Roman" pitchFamily="18" charset="0"/>
          </a:endParaRPr>
        </a:p>
      </dgm:t>
    </dgm:pt>
    <dgm:pt modelId="{2E5FAE40-EFD7-40F8-9EC1-1C341BA6D4AA}" type="parTrans" cxnId="{E730AF47-14F9-4B91-968E-A1C29DD957E4}">
      <dgm:prSet/>
      <dgm:spPr/>
      <dgm:t>
        <a:bodyPr/>
        <a:lstStyle/>
        <a:p>
          <a:endParaRPr lang="uk-UA" dirty="0"/>
        </a:p>
      </dgm:t>
    </dgm:pt>
    <dgm:pt modelId="{3E91C9E9-DAD6-422C-8554-50D6495AB265}" type="sibTrans" cxnId="{E730AF47-14F9-4B91-968E-A1C29DD957E4}">
      <dgm:prSet/>
      <dgm:spPr/>
      <dgm:t>
        <a:bodyPr/>
        <a:lstStyle/>
        <a:p>
          <a:endParaRPr lang="uk-UA"/>
        </a:p>
      </dgm:t>
    </dgm:pt>
    <dgm:pt modelId="{3B199D33-EE7F-49A2-8A95-4DEFF26D0976}">
      <dgm:prSet phldrT="[Текст]" custT="1"/>
      <dgm:spPr/>
      <dgm:t>
        <a:bodyPr/>
        <a:lstStyle/>
        <a:p>
          <a:r>
            <a:rPr lang="uk-UA" sz="2000" b="1" dirty="0" smtClean="0">
              <a:latin typeface="Times New Roman" pitchFamily="18" charset="0"/>
              <a:cs typeface="Times New Roman" pitchFamily="18" charset="0"/>
            </a:rPr>
            <a:t>Пряма кишка</a:t>
          </a:r>
          <a:endParaRPr lang="uk-UA" sz="2000" b="1" dirty="0">
            <a:latin typeface="Times New Roman" pitchFamily="18" charset="0"/>
            <a:cs typeface="Times New Roman" pitchFamily="18" charset="0"/>
          </a:endParaRPr>
        </a:p>
      </dgm:t>
    </dgm:pt>
    <dgm:pt modelId="{CEC73D2B-F062-4BC8-A2A0-2B0043EC5016}" type="parTrans" cxnId="{B4E8264E-9DB3-4687-B9E2-6EB52B9A7BA0}">
      <dgm:prSet/>
      <dgm:spPr/>
      <dgm:t>
        <a:bodyPr/>
        <a:lstStyle/>
        <a:p>
          <a:endParaRPr lang="uk-UA" dirty="0"/>
        </a:p>
      </dgm:t>
    </dgm:pt>
    <dgm:pt modelId="{633AAB58-DABC-4E65-90F6-01506B763CBD}" type="sibTrans" cxnId="{B4E8264E-9DB3-4687-B9E2-6EB52B9A7BA0}">
      <dgm:prSet/>
      <dgm:spPr/>
      <dgm:t>
        <a:bodyPr/>
        <a:lstStyle/>
        <a:p>
          <a:endParaRPr lang="uk-UA"/>
        </a:p>
      </dgm:t>
    </dgm:pt>
    <dgm:pt modelId="{D5B7D0C3-18BD-4A0F-8767-0AD1EA67C93B}" type="pres">
      <dgm:prSet presAssocID="{C8B7E734-0C97-460C-B3BA-43E6EEF5A6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2E35CE82-BE11-48BA-829D-571A8D1C324E}" type="pres">
      <dgm:prSet presAssocID="{CAB7B648-AED4-4B6A-A1E4-056FD0F3D8E7}" presName="hierRoot1" presStyleCnt="0">
        <dgm:presLayoutVars>
          <dgm:hierBranch val="init"/>
        </dgm:presLayoutVars>
      </dgm:prSet>
      <dgm:spPr/>
    </dgm:pt>
    <dgm:pt modelId="{E59D0764-92BF-4B1C-AEEC-6B1980BF2BF1}" type="pres">
      <dgm:prSet presAssocID="{CAB7B648-AED4-4B6A-A1E4-056FD0F3D8E7}" presName="rootComposite1" presStyleCnt="0"/>
      <dgm:spPr/>
    </dgm:pt>
    <dgm:pt modelId="{FAA06AEB-1AB6-48B6-BF55-A264B31E7A4B}" type="pres">
      <dgm:prSet presAssocID="{CAB7B648-AED4-4B6A-A1E4-056FD0F3D8E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4AB3D71-DF8D-459B-8411-AC64A81DC2A1}" type="pres">
      <dgm:prSet presAssocID="{CAB7B648-AED4-4B6A-A1E4-056FD0F3D8E7}" presName="rootConnector1" presStyleLbl="node1" presStyleIdx="0" presStyleCnt="0"/>
      <dgm:spPr/>
      <dgm:t>
        <a:bodyPr/>
        <a:lstStyle/>
        <a:p>
          <a:endParaRPr lang="uk-UA"/>
        </a:p>
      </dgm:t>
    </dgm:pt>
    <dgm:pt modelId="{FBA34602-060B-4FF0-8FD9-11A31BB7A269}" type="pres">
      <dgm:prSet presAssocID="{CAB7B648-AED4-4B6A-A1E4-056FD0F3D8E7}" presName="hierChild2" presStyleCnt="0"/>
      <dgm:spPr/>
    </dgm:pt>
    <dgm:pt modelId="{6B6BD55E-8EDB-497B-845C-61A15D0FD06C}" type="pres">
      <dgm:prSet presAssocID="{2B3E7561-D7C1-4A64-A76D-B3BDA87BD512}" presName="Name37" presStyleLbl="parChTrans1D2" presStyleIdx="0" presStyleCnt="4"/>
      <dgm:spPr/>
      <dgm:t>
        <a:bodyPr/>
        <a:lstStyle/>
        <a:p>
          <a:endParaRPr lang="uk-UA"/>
        </a:p>
      </dgm:t>
    </dgm:pt>
    <dgm:pt modelId="{05989AC6-C725-44C9-9690-C2213A1BCAAE}" type="pres">
      <dgm:prSet presAssocID="{5DEF71DC-0EA6-4A82-8FC1-69FF15EB3EFC}" presName="hierRoot2" presStyleCnt="0">
        <dgm:presLayoutVars>
          <dgm:hierBranch val="init"/>
        </dgm:presLayoutVars>
      </dgm:prSet>
      <dgm:spPr/>
    </dgm:pt>
    <dgm:pt modelId="{D6DD76CA-54C2-48C4-BD69-E77C4D2B6343}" type="pres">
      <dgm:prSet presAssocID="{5DEF71DC-0EA6-4A82-8FC1-69FF15EB3EFC}" presName="rootComposite" presStyleCnt="0"/>
      <dgm:spPr/>
    </dgm:pt>
    <dgm:pt modelId="{75A78C8F-BF53-4555-B0E5-FA3FAB5B1FB0}" type="pres">
      <dgm:prSet presAssocID="{5DEF71DC-0EA6-4A82-8FC1-69FF15EB3EF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873A7DD-0455-41FA-955F-EDD60FC91596}" type="pres">
      <dgm:prSet presAssocID="{5DEF71DC-0EA6-4A82-8FC1-69FF15EB3EFC}" presName="rootConnector" presStyleLbl="node2" presStyleIdx="0" presStyleCnt="3"/>
      <dgm:spPr/>
      <dgm:t>
        <a:bodyPr/>
        <a:lstStyle/>
        <a:p>
          <a:endParaRPr lang="uk-UA"/>
        </a:p>
      </dgm:t>
    </dgm:pt>
    <dgm:pt modelId="{B4FCEC1B-15AF-4E01-A6FC-46E74AD4776A}" type="pres">
      <dgm:prSet presAssocID="{5DEF71DC-0EA6-4A82-8FC1-69FF15EB3EFC}" presName="hierChild4" presStyleCnt="0"/>
      <dgm:spPr/>
    </dgm:pt>
    <dgm:pt modelId="{EB8FDBE0-58CA-4551-8654-6E8FDD6DC1A0}" type="pres">
      <dgm:prSet presAssocID="{5DEF71DC-0EA6-4A82-8FC1-69FF15EB3EFC}" presName="hierChild5" presStyleCnt="0"/>
      <dgm:spPr/>
    </dgm:pt>
    <dgm:pt modelId="{62B51FD8-C755-4AC5-9AA0-3BC252D21FB3}" type="pres">
      <dgm:prSet presAssocID="{2E5FAE40-EFD7-40F8-9EC1-1C341BA6D4AA}" presName="Name37" presStyleLbl="parChTrans1D2" presStyleIdx="1" presStyleCnt="4"/>
      <dgm:spPr/>
      <dgm:t>
        <a:bodyPr/>
        <a:lstStyle/>
        <a:p>
          <a:endParaRPr lang="uk-UA"/>
        </a:p>
      </dgm:t>
    </dgm:pt>
    <dgm:pt modelId="{AB58CAA2-60AC-4375-A559-6955797C9EAE}" type="pres">
      <dgm:prSet presAssocID="{C7C89CC0-D929-498F-AE26-B70F9DF80FCC}" presName="hierRoot2" presStyleCnt="0">
        <dgm:presLayoutVars>
          <dgm:hierBranch val="init"/>
        </dgm:presLayoutVars>
      </dgm:prSet>
      <dgm:spPr/>
    </dgm:pt>
    <dgm:pt modelId="{FCC04766-1572-41FB-A9AD-D7715A51CCEA}" type="pres">
      <dgm:prSet presAssocID="{C7C89CC0-D929-498F-AE26-B70F9DF80FCC}" presName="rootComposite" presStyleCnt="0"/>
      <dgm:spPr/>
    </dgm:pt>
    <dgm:pt modelId="{BDBD3A2D-5DC5-4E8E-BA26-E68C8AC3E4FB}" type="pres">
      <dgm:prSet presAssocID="{C7C89CC0-D929-498F-AE26-B70F9DF80FC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4B0EE40-8303-47ED-9A77-791071CAE2A7}" type="pres">
      <dgm:prSet presAssocID="{C7C89CC0-D929-498F-AE26-B70F9DF80FCC}" presName="rootConnector" presStyleLbl="node2" presStyleIdx="1" presStyleCnt="3"/>
      <dgm:spPr/>
      <dgm:t>
        <a:bodyPr/>
        <a:lstStyle/>
        <a:p>
          <a:endParaRPr lang="uk-UA"/>
        </a:p>
      </dgm:t>
    </dgm:pt>
    <dgm:pt modelId="{8F43BBF6-EED9-404F-B3E4-E8019B1DDC98}" type="pres">
      <dgm:prSet presAssocID="{C7C89CC0-D929-498F-AE26-B70F9DF80FCC}" presName="hierChild4" presStyleCnt="0"/>
      <dgm:spPr/>
    </dgm:pt>
    <dgm:pt modelId="{C2C2700D-671C-40AB-A880-01199936FA1A}" type="pres">
      <dgm:prSet presAssocID="{C7C89CC0-D929-498F-AE26-B70F9DF80FCC}" presName="hierChild5" presStyleCnt="0"/>
      <dgm:spPr/>
    </dgm:pt>
    <dgm:pt modelId="{1914A37B-A720-44C9-AF65-D30811038563}" type="pres">
      <dgm:prSet presAssocID="{CEC73D2B-F062-4BC8-A2A0-2B0043EC5016}" presName="Name37" presStyleLbl="parChTrans1D2" presStyleIdx="2" presStyleCnt="4"/>
      <dgm:spPr/>
      <dgm:t>
        <a:bodyPr/>
        <a:lstStyle/>
        <a:p>
          <a:endParaRPr lang="uk-UA"/>
        </a:p>
      </dgm:t>
    </dgm:pt>
    <dgm:pt modelId="{5C3E8F66-520D-4380-BCB0-EF5CE5592F03}" type="pres">
      <dgm:prSet presAssocID="{3B199D33-EE7F-49A2-8A95-4DEFF26D0976}" presName="hierRoot2" presStyleCnt="0">
        <dgm:presLayoutVars>
          <dgm:hierBranch val="init"/>
        </dgm:presLayoutVars>
      </dgm:prSet>
      <dgm:spPr/>
    </dgm:pt>
    <dgm:pt modelId="{EC10EF30-5EE2-4C17-9599-495C147DABAE}" type="pres">
      <dgm:prSet presAssocID="{3B199D33-EE7F-49A2-8A95-4DEFF26D0976}" presName="rootComposite" presStyleCnt="0"/>
      <dgm:spPr/>
    </dgm:pt>
    <dgm:pt modelId="{B6EC03C6-A9C0-492B-AF70-FFA8A676495B}" type="pres">
      <dgm:prSet presAssocID="{3B199D33-EE7F-49A2-8A95-4DEFF26D097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051689E-39D5-484F-A73E-143B3F72CD54}" type="pres">
      <dgm:prSet presAssocID="{3B199D33-EE7F-49A2-8A95-4DEFF26D0976}" presName="rootConnector" presStyleLbl="node2" presStyleIdx="2" presStyleCnt="3"/>
      <dgm:spPr/>
      <dgm:t>
        <a:bodyPr/>
        <a:lstStyle/>
        <a:p>
          <a:endParaRPr lang="uk-UA"/>
        </a:p>
      </dgm:t>
    </dgm:pt>
    <dgm:pt modelId="{2E9CC921-6F15-49B6-99EC-21E047F65EF6}" type="pres">
      <dgm:prSet presAssocID="{3B199D33-EE7F-49A2-8A95-4DEFF26D0976}" presName="hierChild4" presStyleCnt="0"/>
      <dgm:spPr/>
    </dgm:pt>
    <dgm:pt modelId="{844ACAE2-8C10-4817-9466-BC293F391912}" type="pres">
      <dgm:prSet presAssocID="{3B199D33-EE7F-49A2-8A95-4DEFF26D0976}" presName="hierChild5" presStyleCnt="0"/>
      <dgm:spPr/>
    </dgm:pt>
    <dgm:pt modelId="{05BB1A64-1517-4B05-8670-8C3DB6EAE924}" type="pres">
      <dgm:prSet presAssocID="{CAB7B648-AED4-4B6A-A1E4-056FD0F3D8E7}" presName="hierChild3" presStyleCnt="0"/>
      <dgm:spPr/>
    </dgm:pt>
    <dgm:pt modelId="{FB725040-0F4D-4688-BF88-A298E58CD77F}" type="pres">
      <dgm:prSet presAssocID="{1CBF79A5-786D-4BD2-A1EE-7B4FD6A1084E}" presName="Name111" presStyleLbl="parChTrans1D2" presStyleIdx="3" presStyleCnt="4"/>
      <dgm:spPr/>
      <dgm:t>
        <a:bodyPr/>
        <a:lstStyle/>
        <a:p>
          <a:endParaRPr lang="uk-UA"/>
        </a:p>
      </dgm:t>
    </dgm:pt>
    <dgm:pt modelId="{46AF993B-1180-4015-981C-FA2194D46BA7}" type="pres">
      <dgm:prSet presAssocID="{F5FFAC30-F29A-48DB-A601-AC54C1729D00}" presName="hierRoot3" presStyleCnt="0">
        <dgm:presLayoutVars>
          <dgm:hierBranch val="init"/>
        </dgm:presLayoutVars>
      </dgm:prSet>
      <dgm:spPr/>
    </dgm:pt>
    <dgm:pt modelId="{70B7CF14-6537-4AF7-B7B1-43D212A54CFB}" type="pres">
      <dgm:prSet presAssocID="{F5FFAC30-F29A-48DB-A601-AC54C1729D00}" presName="rootComposite3" presStyleCnt="0"/>
      <dgm:spPr/>
    </dgm:pt>
    <dgm:pt modelId="{0FCDB0E3-5368-4ECB-A208-81B331FC5D02}" type="pres">
      <dgm:prSet presAssocID="{F5FFAC30-F29A-48DB-A601-AC54C1729D00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582E146-6268-431F-843A-20C51AF4D45C}" type="pres">
      <dgm:prSet presAssocID="{F5FFAC30-F29A-48DB-A601-AC54C1729D00}" presName="rootConnector3" presStyleLbl="asst1" presStyleIdx="0" presStyleCnt="1"/>
      <dgm:spPr/>
      <dgm:t>
        <a:bodyPr/>
        <a:lstStyle/>
        <a:p>
          <a:endParaRPr lang="uk-UA"/>
        </a:p>
      </dgm:t>
    </dgm:pt>
    <dgm:pt modelId="{D5009AD7-8DDD-48AB-A0C7-49B72F41DB8C}" type="pres">
      <dgm:prSet presAssocID="{F5FFAC30-F29A-48DB-A601-AC54C1729D00}" presName="hierChild6" presStyleCnt="0"/>
      <dgm:spPr/>
    </dgm:pt>
    <dgm:pt modelId="{11715374-A3EA-4030-A936-D0C4916AF3E1}" type="pres">
      <dgm:prSet presAssocID="{F5FFAC30-F29A-48DB-A601-AC54C1729D00}" presName="hierChild7" presStyleCnt="0"/>
      <dgm:spPr/>
    </dgm:pt>
  </dgm:ptLst>
  <dgm:cxnLst>
    <dgm:cxn modelId="{E627192B-8186-40B9-B6BE-C5AAD8EB845C}" type="presOf" srcId="{2E5FAE40-EFD7-40F8-9EC1-1C341BA6D4AA}" destId="{62B51FD8-C755-4AC5-9AA0-3BC252D21FB3}" srcOrd="0" destOrd="0" presId="urn:microsoft.com/office/officeart/2005/8/layout/orgChart1"/>
    <dgm:cxn modelId="{E6E6BCD3-C550-4694-A6A9-CC6BE1F7CD2F}" type="presOf" srcId="{CEC73D2B-F062-4BC8-A2A0-2B0043EC5016}" destId="{1914A37B-A720-44C9-AF65-D30811038563}" srcOrd="0" destOrd="0" presId="urn:microsoft.com/office/officeart/2005/8/layout/orgChart1"/>
    <dgm:cxn modelId="{A858219B-3914-4093-94F4-B55AAA61EE1B}" srcId="{CAB7B648-AED4-4B6A-A1E4-056FD0F3D8E7}" destId="{5DEF71DC-0EA6-4A82-8FC1-69FF15EB3EFC}" srcOrd="1" destOrd="0" parTransId="{2B3E7561-D7C1-4A64-A76D-B3BDA87BD512}" sibTransId="{C866B5D3-08C5-4C92-BFF2-C58FCE83351E}"/>
    <dgm:cxn modelId="{B3257819-6AFD-4B92-A3C7-80ABD78C508B}" type="presOf" srcId="{C8B7E734-0C97-460C-B3BA-43E6EEF5A64D}" destId="{D5B7D0C3-18BD-4A0F-8767-0AD1EA67C93B}" srcOrd="0" destOrd="0" presId="urn:microsoft.com/office/officeart/2005/8/layout/orgChart1"/>
    <dgm:cxn modelId="{D125B6D9-A756-4ABC-88D9-C66B11678779}" srcId="{CAB7B648-AED4-4B6A-A1E4-056FD0F3D8E7}" destId="{F5FFAC30-F29A-48DB-A601-AC54C1729D00}" srcOrd="0" destOrd="0" parTransId="{1CBF79A5-786D-4BD2-A1EE-7B4FD6A1084E}" sibTransId="{42DA3FAF-B19C-4610-9D17-16A7B6311BDB}"/>
    <dgm:cxn modelId="{667EA4AF-3718-4A9A-BB5A-EA91AD07B40F}" type="presOf" srcId="{F5FFAC30-F29A-48DB-A601-AC54C1729D00}" destId="{0FCDB0E3-5368-4ECB-A208-81B331FC5D02}" srcOrd="0" destOrd="0" presId="urn:microsoft.com/office/officeart/2005/8/layout/orgChart1"/>
    <dgm:cxn modelId="{BBA7DBEB-802F-425B-858B-45E124119E74}" type="presOf" srcId="{2B3E7561-D7C1-4A64-A76D-B3BDA87BD512}" destId="{6B6BD55E-8EDB-497B-845C-61A15D0FD06C}" srcOrd="0" destOrd="0" presId="urn:microsoft.com/office/officeart/2005/8/layout/orgChart1"/>
    <dgm:cxn modelId="{E0F2386C-9278-4C2D-87FE-38CA8FCA4BB9}" type="presOf" srcId="{5DEF71DC-0EA6-4A82-8FC1-69FF15EB3EFC}" destId="{6873A7DD-0455-41FA-955F-EDD60FC91596}" srcOrd="1" destOrd="0" presId="urn:microsoft.com/office/officeart/2005/8/layout/orgChart1"/>
    <dgm:cxn modelId="{270AD8FA-3876-498E-BFE7-784787F5EA28}" type="presOf" srcId="{3B199D33-EE7F-49A2-8A95-4DEFF26D0976}" destId="{3051689E-39D5-484F-A73E-143B3F72CD54}" srcOrd="1" destOrd="0" presId="urn:microsoft.com/office/officeart/2005/8/layout/orgChart1"/>
    <dgm:cxn modelId="{02A05265-EB8D-421F-95C9-AFF82B947BC2}" type="presOf" srcId="{F5FFAC30-F29A-48DB-A601-AC54C1729D00}" destId="{9582E146-6268-431F-843A-20C51AF4D45C}" srcOrd="1" destOrd="0" presId="urn:microsoft.com/office/officeart/2005/8/layout/orgChart1"/>
    <dgm:cxn modelId="{0EBAE3BE-D297-4D41-BD03-89117E7BC5C6}" srcId="{C8B7E734-0C97-460C-B3BA-43E6EEF5A64D}" destId="{CAB7B648-AED4-4B6A-A1E4-056FD0F3D8E7}" srcOrd="0" destOrd="0" parTransId="{4D66FBDA-4ECE-4545-B0FB-86F6E8C13D53}" sibTransId="{E0BC14F1-B9D6-457A-98CE-16522E3FDB2D}"/>
    <dgm:cxn modelId="{15EA64A4-0516-48D1-8CA9-60BF2B91F4A3}" type="presOf" srcId="{C7C89CC0-D929-498F-AE26-B70F9DF80FCC}" destId="{BDBD3A2D-5DC5-4E8E-BA26-E68C8AC3E4FB}" srcOrd="0" destOrd="0" presId="urn:microsoft.com/office/officeart/2005/8/layout/orgChart1"/>
    <dgm:cxn modelId="{1E70E86E-1D8D-4E68-BF1C-51F065741AC3}" type="presOf" srcId="{3B199D33-EE7F-49A2-8A95-4DEFF26D0976}" destId="{B6EC03C6-A9C0-492B-AF70-FFA8A676495B}" srcOrd="0" destOrd="0" presId="urn:microsoft.com/office/officeart/2005/8/layout/orgChart1"/>
    <dgm:cxn modelId="{4FB83C00-DE8C-4E67-8DA7-2BA718576C69}" type="presOf" srcId="{5DEF71DC-0EA6-4A82-8FC1-69FF15EB3EFC}" destId="{75A78C8F-BF53-4555-B0E5-FA3FAB5B1FB0}" srcOrd="0" destOrd="0" presId="urn:microsoft.com/office/officeart/2005/8/layout/orgChart1"/>
    <dgm:cxn modelId="{FE837BFB-7F5D-46E3-8CA9-781EA0EE772E}" type="presOf" srcId="{CAB7B648-AED4-4B6A-A1E4-056FD0F3D8E7}" destId="{A4AB3D71-DF8D-459B-8411-AC64A81DC2A1}" srcOrd="1" destOrd="0" presId="urn:microsoft.com/office/officeart/2005/8/layout/orgChart1"/>
    <dgm:cxn modelId="{B4E8264E-9DB3-4687-B9E2-6EB52B9A7BA0}" srcId="{CAB7B648-AED4-4B6A-A1E4-056FD0F3D8E7}" destId="{3B199D33-EE7F-49A2-8A95-4DEFF26D0976}" srcOrd="3" destOrd="0" parTransId="{CEC73D2B-F062-4BC8-A2A0-2B0043EC5016}" sibTransId="{633AAB58-DABC-4E65-90F6-01506B763CBD}"/>
    <dgm:cxn modelId="{3BDAE512-3B6E-4E04-B537-737462CACE7C}" type="presOf" srcId="{CAB7B648-AED4-4B6A-A1E4-056FD0F3D8E7}" destId="{FAA06AEB-1AB6-48B6-BF55-A264B31E7A4B}" srcOrd="0" destOrd="0" presId="urn:microsoft.com/office/officeart/2005/8/layout/orgChart1"/>
    <dgm:cxn modelId="{4B48F0AE-3A8D-4E51-9FFF-A707A724244E}" type="presOf" srcId="{1CBF79A5-786D-4BD2-A1EE-7B4FD6A1084E}" destId="{FB725040-0F4D-4688-BF88-A298E58CD77F}" srcOrd="0" destOrd="0" presId="urn:microsoft.com/office/officeart/2005/8/layout/orgChart1"/>
    <dgm:cxn modelId="{E730AF47-14F9-4B91-968E-A1C29DD957E4}" srcId="{CAB7B648-AED4-4B6A-A1E4-056FD0F3D8E7}" destId="{C7C89CC0-D929-498F-AE26-B70F9DF80FCC}" srcOrd="2" destOrd="0" parTransId="{2E5FAE40-EFD7-40F8-9EC1-1C341BA6D4AA}" sibTransId="{3E91C9E9-DAD6-422C-8554-50D6495AB265}"/>
    <dgm:cxn modelId="{B9E1706D-4F82-4D77-88E2-63A61CF5E48F}" type="presOf" srcId="{C7C89CC0-D929-498F-AE26-B70F9DF80FCC}" destId="{74B0EE40-8303-47ED-9A77-791071CAE2A7}" srcOrd="1" destOrd="0" presId="urn:microsoft.com/office/officeart/2005/8/layout/orgChart1"/>
    <dgm:cxn modelId="{00932B33-2A68-4945-8B0C-5F258BC0B96C}" type="presParOf" srcId="{D5B7D0C3-18BD-4A0F-8767-0AD1EA67C93B}" destId="{2E35CE82-BE11-48BA-829D-571A8D1C324E}" srcOrd="0" destOrd="0" presId="urn:microsoft.com/office/officeart/2005/8/layout/orgChart1"/>
    <dgm:cxn modelId="{DEC3AE9E-3D04-495A-A9BF-323B8960719B}" type="presParOf" srcId="{2E35CE82-BE11-48BA-829D-571A8D1C324E}" destId="{E59D0764-92BF-4B1C-AEEC-6B1980BF2BF1}" srcOrd="0" destOrd="0" presId="urn:microsoft.com/office/officeart/2005/8/layout/orgChart1"/>
    <dgm:cxn modelId="{61C2D044-A832-4554-BB84-7D16946B4EAA}" type="presParOf" srcId="{E59D0764-92BF-4B1C-AEEC-6B1980BF2BF1}" destId="{FAA06AEB-1AB6-48B6-BF55-A264B31E7A4B}" srcOrd="0" destOrd="0" presId="urn:microsoft.com/office/officeart/2005/8/layout/orgChart1"/>
    <dgm:cxn modelId="{70C1A455-34D1-4B88-8947-4CBD923E1D61}" type="presParOf" srcId="{E59D0764-92BF-4B1C-AEEC-6B1980BF2BF1}" destId="{A4AB3D71-DF8D-459B-8411-AC64A81DC2A1}" srcOrd="1" destOrd="0" presId="urn:microsoft.com/office/officeart/2005/8/layout/orgChart1"/>
    <dgm:cxn modelId="{754E95CD-1D75-4A5F-A3DC-E756DCE589CE}" type="presParOf" srcId="{2E35CE82-BE11-48BA-829D-571A8D1C324E}" destId="{FBA34602-060B-4FF0-8FD9-11A31BB7A269}" srcOrd="1" destOrd="0" presId="urn:microsoft.com/office/officeart/2005/8/layout/orgChart1"/>
    <dgm:cxn modelId="{4CE72E69-9C49-4B66-B4F7-8AF35677E198}" type="presParOf" srcId="{FBA34602-060B-4FF0-8FD9-11A31BB7A269}" destId="{6B6BD55E-8EDB-497B-845C-61A15D0FD06C}" srcOrd="0" destOrd="0" presId="urn:microsoft.com/office/officeart/2005/8/layout/orgChart1"/>
    <dgm:cxn modelId="{B69F4BFC-FD29-48A7-9AFC-47A4E2BEDBEF}" type="presParOf" srcId="{FBA34602-060B-4FF0-8FD9-11A31BB7A269}" destId="{05989AC6-C725-44C9-9690-C2213A1BCAAE}" srcOrd="1" destOrd="0" presId="urn:microsoft.com/office/officeart/2005/8/layout/orgChart1"/>
    <dgm:cxn modelId="{EEC8EFD3-A140-403F-8B28-8D867DB9BD45}" type="presParOf" srcId="{05989AC6-C725-44C9-9690-C2213A1BCAAE}" destId="{D6DD76CA-54C2-48C4-BD69-E77C4D2B6343}" srcOrd="0" destOrd="0" presId="urn:microsoft.com/office/officeart/2005/8/layout/orgChart1"/>
    <dgm:cxn modelId="{744ADAE7-E910-4F16-9EBA-7804213F407E}" type="presParOf" srcId="{D6DD76CA-54C2-48C4-BD69-E77C4D2B6343}" destId="{75A78C8F-BF53-4555-B0E5-FA3FAB5B1FB0}" srcOrd="0" destOrd="0" presId="urn:microsoft.com/office/officeart/2005/8/layout/orgChart1"/>
    <dgm:cxn modelId="{8C907D2A-A553-46AE-ACEB-2CF051891473}" type="presParOf" srcId="{D6DD76CA-54C2-48C4-BD69-E77C4D2B6343}" destId="{6873A7DD-0455-41FA-955F-EDD60FC91596}" srcOrd="1" destOrd="0" presId="urn:microsoft.com/office/officeart/2005/8/layout/orgChart1"/>
    <dgm:cxn modelId="{2919205F-A9C9-4B42-9AB6-CC30A16CEA84}" type="presParOf" srcId="{05989AC6-C725-44C9-9690-C2213A1BCAAE}" destId="{B4FCEC1B-15AF-4E01-A6FC-46E74AD4776A}" srcOrd="1" destOrd="0" presId="urn:microsoft.com/office/officeart/2005/8/layout/orgChart1"/>
    <dgm:cxn modelId="{AB128B8A-1CCE-4CAB-B8D6-77E3EAAE65B7}" type="presParOf" srcId="{05989AC6-C725-44C9-9690-C2213A1BCAAE}" destId="{EB8FDBE0-58CA-4551-8654-6E8FDD6DC1A0}" srcOrd="2" destOrd="0" presId="urn:microsoft.com/office/officeart/2005/8/layout/orgChart1"/>
    <dgm:cxn modelId="{16C81320-1650-4870-BE74-5A6595FFB601}" type="presParOf" srcId="{FBA34602-060B-4FF0-8FD9-11A31BB7A269}" destId="{62B51FD8-C755-4AC5-9AA0-3BC252D21FB3}" srcOrd="2" destOrd="0" presId="urn:microsoft.com/office/officeart/2005/8/layout/orgChart1"/>
    <dgm:cxn modelId="{3E500ABA-F5D8-4610-A1FA-6E40A63886CD}" type="presParOf" srcId="{FBA34602-060B-4FF0-8FD9-11A31BB7A269}" destId="{AB58CAA2-60AC-4375-A559-6955797C9EAE}" srcOrd="3" destOrd="0" presId="urn:microsoft.com/office/officeart/2005/8/layout/orgChart1"/>
    <dgm:cxn modelId="{E6B46EF4-DB26-488B-8535-83E8BAC316CB}" type="presParOf" srcId="{AB58CAA2-60AC-4375-A559-6955797C9EAE}" destId="{FCC04766-1572-41FB-A9AD-D7715A51CCEA}" srcOrd="0" destOrd="0" presId="urn:microsoft.com/office/officeart/2005/8/layout/orgChart1"/>
    <dgm:cxn modelId="{4F916A89-267F-4408-B0AC-ECFEE7E7CEEA}" type="presParOf" srcId="{FCC04766-1572-41FB-A9AD-D7715A51CCEA}" destId="{BDBD3A2D-5DC5-4E8E-BA26-E68C8AC3E4FB}" srcOrd="0" destOrd="0" presId="urn:microsoft.com/office/officeart/2005/8/layout/orgChart1"/>
    <dgm:cxn modelId="{D620C7A5-231B-4E76-B6D9-D517B533041B}" type="presParOf" srcId="{FCC04766-1572-41FB-A9AD-D7715A51CCEA}" destId="{74B0EE40-8303-47ED-9A77-791071CAE2A7}" srcOrd="1" destOrd="0" presId="urn:microsoft.com/office/officeart/2005/8/layout/orgChart1"/>
    <dgm:cxn modelId="{8EF906A6-348C-4835-B55F-1F78D81CB7C5}" type="presParOf" srcId="{AB58CAA2-60AC-4375-A559-6955797C9EAE}" destId="{8F43BBF6-EED9-404F-B3E4-E8019B1DDC98}" srcOrd="1" destOrd="0" presId="urn:microsoft.com/office/officeart/2005/8/layout/orgChart1"/>
    <dgm:cxn modelId="{B0AB4B27-0D0A-4570-84AA-CB426DDA0C15}" type="presParOf" srcId="{AB58CAA2-60AC-4375-A559-6955797C9EAE}" destId="{C2C2700D-671C-40AB-A880-01199936FA1A}" srcOrd="2" destOrd="0" presId="urn:microsoft.com/office/officeart/2005/8/layout/orgChart1"/>
    <dgm:cxn modelId="{F31D43E3-22D5-46AD-858B-B5F0883DF89F}" type="presParOf" srcId="{FBA34602-060B-4FF0-8FD9-11A31BB7A269}" destId="{1914A37B-A720-44C9-AF65-D30811038563}" srcOrd="4" destOrd="0" presId="urn:microsoft.com/office/officeart/2005/8/layout/orgChart1"/>
    <dgm:cxn modelId="{E29FEDCC-4947-4ADA-8BC6-F4E449CD6970}" type="presParOf" srcId="{FBA34602-060B-4FF0-8FD9-11A31BB7A269}" destId="{5C3E8F66-520D-4380-BCB0-EF5CE5592F03}" srcOrd="5" destOrd="0" presId="urn:microsoft.com/office/officeart/2005/8/layout/orgChart1"/>
    <dgm:cxn modelId="{6FCE19D9-1501-4CC8-B38A-8F0900E78675}" type="presParOf" srcId="{5C3E8F66-520D-4380-BCB0-EF5CE5592F03}" destId="{EC10EF30-5EE2-4C17-9599-495C147DABAE}" srcOrd="0" destOrd="0" presId="urn:microsoft.com/office/officeart/2005/8/layout/orgChart1"/>
    <dgm:cxn modelId="{0E243B56-3BAE-4B32-A671-8A7D66698060}" type="presParOf" srcId="{EC10EF30-5EE2-4C17-9599-495C147DABAE}" destId="{B6EC03C6-A9C0-492B-AF70-FFA8A676495B}" srcOrd="0" destOrd="0" presId="urn:microsoft.com/office/officeart/2005/8/layout/orgChart1"/>
    <dgm:cxn modelId="{4982E1EC-35A1-4285-ABC5-37B000990915}" type="presParOf" srcId="{EC10EF30-5EE2-4C17-9599-495C147DABAE}" destId="{3051689E-39D5-484F-A73E-143B3F72CD54}" srcOrd="1" destOrd="0" presId="urn:microsoft.com/office/officeart/2005/8/layout/orgChart1"/>
    <dgm:cxn modelId="{A80D361D-2DD0-4564-9CCD-F723BACB8F78}" type="presParOf" srcId="{5C3E8F66-520D-4380-BCB0-EF5CE5592F03}" destId="{2E9CC921-6F15-49B6-99EC-21E047F65EF6}" srcOrd="1" destOrd="0" presId="urn:microsoft.com/office/officeart/2005/8/layout/orgChart1"/>
    <dgm:cxn modelId="{BB2AAC65-7F96-4E8C-B6B9-83DCD7E356BF}" type="presParOf" srcId="{5C3E8F66-520D-4380-BCB0-EF5CE5592F03}" destId="{844ACAE2-8C10-4817-9466-BC293F391912}" srcOrd="2" destOrd="0" presId="urn:microsoft.com/office/officeart/2005/8/layout/orgChart1"/>
    <dgm:cxn modelId="{2B2E308F-2177-486D-A9DC-CB41DC428A6C}" type="presParOf" srcId="{2E35CE82-BE11-48BA-829D-571A8D1C324E}" destId="{05BB1A64-1517-4B05-8670-8C3DB6EAE924}" srcOrd="2" destOrd="0" presId="urn:microsoft.com/office/officeart/2005/8/layout/orgChart1"/>
    <dgm:cxn modelId="{797D0066-3D6E-471C-ABB1-C044E0468945}" type="presParOf" srcId="{05BB1A64-1517-4B05-8670-8C3DB6EAE924}" destId="{FB725040-0F4D-4688-BF88-A298E58CD77F}" srcOrd="0" destOrd="0" presId="urn:microsoft.com/office/officeart/2005/8/layout/orgChart1"/>
    <dgm:cxn modelId="{39A0B333-A962-42BE-96B1-44F450920D5D}" type="presParOf" srcId="{05BB1A64-1517-4B05-8670-8C3DB6EAE924}" destId="{46AF993B-1180-4015-981C-FA2194D46BA7}" srcOrd="1" destOrd="0" presId="urn:microsoft.com/office/officeart/2005/8/layout/orgChart1"/>
    <dgm:cxn modelId="{43C077F6-673F-47C1-AC4B-EC7F4AC7C09C}" type="presParOf" srcId="{46AF993B-1180-4015-981C-FA2194D46BA7}" destId="{70B7CF14-6537-4AF7-B7B1-43D212A54CFB}" srcOrd="0" destOrd="0" presId="urn:microsoft.com/office/officeart/2005/8/layout/orgChart1"/>
    <dgm:cxn modelId="{6361F3ED-1A1E-4398-A0F3-96064E37C6D5}" type="presParOf" srcId="{70B7CF14-6537-4AF7-B7B1-43D212A54CFB}" destId="{0FCDB0E3-5368-4ECB-A208-81B331FC5D02}" srcOrd="0" destOrd="0" presId="urn:microsoft.com/office/officeart/2005/8/layout/orgChart1"/>
    <dgm:cxn modelId="{02C65EFB-2750-4479-8044-16D5933093B9}" type="presParOf" srcId="{70B7CF14-6537-4AF7-B7B1-43D212A54CFB}" destId="{9582E146-6268-431F-843A-20C51AF4D45C}" srcOrd="1" destOrd="0" presId="urn:microsoft.com/office/officeart/2005/8/layout/orgChart1"/>
    <dgm:cxn modelId="{12F99498-3C9B-4F5C-AE3C-3E8ACF40561B}" type="presParOf" srcId="{46AF993B-1180-4015-981C-FA2194D46BA7}" destId="{D5009AD7-8DDD-48AB-A0C7-49B72F41DB8C}" srcOrd="1" destOrd="0" presId="urn:microsoft.com/office/officeart/2005/8/layout/orgChart1"/>
    <dgm:cxn modelId="{DD0C06F7-CDA4-4D82-AEAE-3093687DB053}" type="presParOf" srcId="{46AF993B-1180-4015-981C-FA2194D46BA7}" destId="{11715374-A3EA-4030-A936-D0C4916AF3E1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971C21-F7B7-492C-B971-816DDE8751E0}" type="datetimeFigureOut">
              <a:rPr lang="uk-UA" smtClean="0"/>
              <a:pPr/>
              <a:t>28.11.2016</a:t>
            </a:fld>
            <a:endParaRPr lang="uk-UA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364533-E5F0-4B23-8776-02FEB808C569}" type="slidenum">
              <a:rPr lang="uk-UA" smtClean="0"/>
              <a:pPr/>
              <a:t>‹#›</a:t>
            </a:fld>
            <a:endParaRPr lang="uk-UA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7163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latin typeface="Arial Black" pitchFamily="34" charset="0"/>
                <a:cs typeface="Angsana New" pitchFamily="18" charset="-34"/>
              </a:rPr>
              <a:t>Травлення в тонкому кишечнику. Функції товстого кишечника </a:t>
            </a:r>
            <a:endParaRPr lang="uk-UA" sz="3600" dirty="0">
              <a:latin typeface="Arial Black" pitchFamily="34" charset="0"/>
              <a:cs typeface="Angsana New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567122"/>
          </a:xfrm>
        </p:spPr>
        <p:txBody>
          <a:bodyPr>
            <a:normAutofit/>
          </a:bodyPr>
          <a:lstStyle/>
          <a:p>
            <a:pPr algn="ctr"/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встановити взаємозв’язок між будовою і функціями відділів </a:t>
            </a:r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кишечника</a:t>
            </a: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endParaRPr lang="uk-UA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</a:t>
            </a:r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изначити роль </a:t>
            </a: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підшлункової залози та печінки в </a:t>
            </a:r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травленні;</a:t>
            </a:r>
          </a:p>
          <a:p>
            <a:pPr algn="ctr"/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вивчити </a:t>
            </a: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механізм всмоктування різних поживних </a:t>
            </a:r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речовин;</a:t>
            </a:r>
          </a:p>
          <a:p>
            <a:pPr algn="ctr"/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узагальнити </a:t>
            </a:r>
            <a:r>
              <a:rPr lang="uk-U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знання учнів про травлення в різних відділах травної </a:t>
            </a:r>
            <a:r>
              <a:rPr lang="uk-U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системи</a:t>
            </a:r>
            <a:endParaRPr lang="uk-U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Сфінктери 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b="1" dirty="0">
                <a:solidFill>
                  <a:srgbClr val="003300"/>
                </a:solidFill>
              </a:rPr>
              <a:t>Сфінктери – це міцні колові м</a:t>
            </a:r>
            <a:r>
              <a:rPr lang="en-US" b="1" dirty="0">
                <a:solidFill>
                  <a:srgbClr val="003300"/>
                </a:solidFill>
              </a:rPr>
              <a:t>’</a:t>
            </a:r>
            <a:r>
              <a:rPr lang="uk-UA" b="1" dirty="0">
                <a:solidFill>
                  <a:srgbClr val="003300"/>
                </a:solidFill>
              </a:rPr>
              <a:t>язи, які знаходяться у травній системі в певних місцях:</a:t>
            </a:r>
          </a:p>
          <a:p>
            <a:pPr>
              <a:buFontTx/>
              <a:buChar char="-"/>
            </a:pPr>
            <a:r>
              <a:rPr lang="uk-UA" b="1" dirty="0">
                <a:solidFill>
                  <a:srgbClr val="800000"/>
                </a:solidFill>
              </a:rPr>
              <a:t>пілоричний сфінктер</a:t>
            </a:r>
            <a:r>
              <a:rPr lang="uk-UA" b="1" dirty="0">
                <a:solidFill>
                  <a:srgbClr val="003300"/>
                </a:solidFill>
              </a:rPr>
              <a:t> - при виході зі шлунку: коли їжа перевариться до стану </a:t>
            </a:r>
            <a:r>
              <a:rPr lang="uk-UA" b="1" dirty="0">
                <a:solidFill>
                  <a:srgbClr val="003300"/>
                </a:solidFill>
              </a:rPr>
              <a:t>химусу</a:t>
            </a:r>
            <a:r>
              <a:rPr lang="uk-UA" b="1" dirty="0">
                <a:solidFill>
                  <a:srgbClr val="003300"/>
                </a:solidFill>
              </a:rPr>
              <a:t>, він рефлекторно відкривається;</a:t>
            </a:r>
          </a:p>
          <a:p>
            <a:pPr>
              <a:buFontTx/>
              <a:buChar char="-"/>
            </a:pPr>
            <a:r>
              <a:rPr lang="uk-UA" b="1" dirty="0">
                <a:solidFill>
                  <a:srgbClr val="800000"/>
                </a:solidFill>
              </a:rPr>
              <a:t>анальний сфінктер</a:t>
            </a:r>
            <a:r>
              <a:rPr lang="uk-UA" b="1" dirty="0">
                <a:solidFill>
                  <a:srgbClr val="003300"/>
                </a:solidFill>
              </a:rPr>
              <a:t> – при виході з організму, коли пряма кишка заповнюється і починає подавати імпульси (але існує можливість довільної затримки акту дефекації).</a:t>
            </a:r>
            <a:endParaRPr lang="ru-RU" b="1" dirty="0">
              <a:solidFill>
                <a:srgbClr val="003300"/>
              </a:solidFill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Будова </a:t>
            </a:r>
            <a:r>
              <a:rPr lang="uk-UA" dirty="0" smtClean="0"/>
              <a:t>мікроворсинок</a:t>
            </a:r>
            <a:r>
              <a:rPr lang="uk-UA" dirty="0" smtClean="0"/>
              <a:t> тонкого кишечника  </a:t>
            </a:r>
            <a:endParaRPr lang="uk-UA" dirty="0"/>
          </a:p>
        </p:txBody>
      </p:sp>
      <p:sp>
        <p:nvSpPr>
          <p:cNvPr id="5" name="Rectangle 6" descr="C:\Users\Павленко\Біологія людини\травлення\0_182.jpg"/>
          <p:cNvSpPr>
            <a:spLocks noGrp="1" noChangeArrowheads="1"/>
          </p:cNvSpPr>
          <p:nvPr>
            <p:ph sz="half" idx="1"/>
          </p:nvPr>
        </p:nvSpPr>
        <p:spPr bwMode="auto"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  <p:sp>
        <p:nvSpPr>
          <p:cNvPr id="6" name="Rectangle 5" descr="C:\Users\Павленко\Біологія людини\травлення\кишечник\06.jpg"/>
          <p:cNvSpPr>
            <a:spLocks noGrp="1" noChangeArrowheads="1"/>
          </p:cNvSpPr>
          <p:nvPr>
            <p:ph sz="half" idx="2"/>
          </p:nvPr>
        </p:nvSpPr>
        <p:spPr bwMode="auto"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Будова підшлункової залози</a:t>
            </a:r>
            <a:endParaRPr lang="uk-UA" dirty="0"/>
          </a:p>
        </p:txBody>
      </p:sp>
      <p:sp>
        <p:nvSpPr>
          <p:cNvPr id="5" name="Rectangle 6" descr="C:\Users\Павленко\Біологія людини\травлення\підшл. залоза\pancreas-1.jpg"/>
          <p:cNvSpPr>
            <a:spLocks noGrp="1" noChangeArrowheads="1"/>
          </p:cNvSpPr>
          <p:nvPr>
            <p:ph sz="half" idx="1"/>
          </p:nvPr>
        </p:nvSpPr>
        <p:spPr bwMode="auto"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1600" b="1" dirty="0" smtClean="0">
                <a:solidFill>
                  <a:srgbClr val="003300"/>
                </a:solidFill>
              </a:rPr>
              <a:t>Розміщена під шлунком, між селезінкою та дванадцятипалою кишкою.                                       </a:t>
            </a:r>
          </a:p>
          <a:p>
            <a:r>
              <a:rPr lang="uk-UA" sz="1600" b="1" dirty="0" smtClean="0">
                <a:solidFill>
                  <a:srgbClr val="003300"/>
                </a:solidFill>
              </a:rPr>
              <a:t> Має довжину 12-15 см                                           і складається з головки,                                  тіла і хвоста. Вона належить                            до залоз подвійної дії: виділяє         підшлунковий сік                                                та гормони.</a:t>
            </a:r>
            <a:endParaRPr lang="ru-RU" sz="1600" b="1" dirty="0" smtClean="0">
              <a:solidFill>
                <a:srgbClr val="003300"/>
              </a:solidFill>
            </a:endParaRPr>
          </a:p>
          <a:p>
            <a:endParaRPr lang="uk-UA" sz="1600" dirty="0"/>
          </a:p>
        </p:txBody>
      </p:sp>
      <p:sp>
        <p:nvSpPr>
          <p:cNvPr id="6" name="Rectangle 5" descr="C:\Users\Павленко\Біологія людини\травлення\підшл. залоза\0_phi0604l.jpg"/>
          <p:cNvSpPr>
            <a:spLocks noChangeArrowheads="1"/>
          </p:cNvSpPr>
          <p:nvPr/>
        </p:nvSpPr>
        <p:spPr bwMode="auto">
          <a:xfrm>
            <a:off x="5357818" y="3929066"/>
            <a:ext cx="2743200" cy="2133600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Будова печінки</a:t>
            </a:r>
            <a:endParaRPr lang="uk-UA" dirty="0"/>
          </a:p>
        </p:txBody>
      </p:sp>
      <p:sp>
        <p:nvSpPr>
          <p:cNvPr id="5" name="Rectangle 5" descr="C:\Users\Павленко\Біологія людини\травлення\печінка\CAVHQ3MV.jpg"/>
          <p:cNvSpPr>
            <a:spLocks noGrp="1" noChangeArrowheads="1"/>
          </p:cNvSpPr>
          <p:nvPr>
            <p:ph sz="half" idx="1"/>
          </p:nvPr>
        </p:nvSpPr>
        <p:spPr bwMode="auto"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357718" cy="4525963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solidFill>
                  <a:srgbClr val="003300"/>
                </a:solidFill>
              </a:rPr>
              <a:t>Найбільша залоза тіла, маса якої 1,5-2 кг. Розташована у правому </a:t>
            </a:r>
            <a:r>
              <a:rPr lang="uk-UA" sz="2400" b="1" dirty="0" smtClean="0">
                <a:solidFill>
                  <a:srgbClr val="003300"/>
                </a:solidFill>
              </a:rPr>
              <a:t>підребер</a:t>
            </a:r>
            <a:r>
              <a:rPr lang="en-US" sz="2400" b="1" dirty="0" smtClean="0">
                <a:solidFill>
                  <a:srgbClr val="003300"/>
                </a:solidFill>
              </a:rPr>
              <a:t>’</a:t>
            </a:r>
            <a:r>
              <a:rPr lang="uk-UA" sz="2400" b="1" dirty="0" smtClean="0">
                <a:solidFill>
                  <a:srgbClr val="003300"/>
                </a:solidFill>
              </a:rPr>
              <a:t>ї, під діафрагмою. Складається з двох доль. У спеціальних клітинах – </a:t>
            </a:r>
            <a:r>
              <a:rPr lang="uk-UA" sz="2400" b="1" dirty="0" smtClean="0">
                <a:solidFill>
                  <a:srgbClr val="003300"/>
                </a:solidFill>
              </a:rPr>
              <a:t>гепатоцитах</a:t>
            </a:r>
            <a:r>
              <a:rPr lang="uk-UA" sz="2400" b="1" dirty="0" smtClean="0">
                <a:solidFill>
                  <a:srgbClr val="003300"/>
                </a:solidFill>
              </a:rPr>
              <a:t> – утворюється жовч, що зберігається у жовчному міхурі. За добу виділяється 500-700 </a:t>
            </a:r>
            <a:r>
              <a:rPr lang="uk-UA" sz="2400" b="1" dirty="0" smtClean="0">
                <a:solidFill>
                  <a:srgbClr val="003300"/>
                </a:solidFill>
              </a:rPr>
              <a:t>мл</a:t>
            </a:r>
            <a:r>
              <a:rPr lang="uk-UA" sz="2400" b="1" dirty="0" smtClean="0">
                <a:solidFill>
                  <a:srgbClr val="003300"/>
                </a:solidFill>
              </a:rPr>
              <a:t>. жовчі.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4133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 smtClean="0">
                <a:solidFill>
                  <a:srgbClr val="003300"/>
                </a:solidFill>
              </a:rPr>
              <a:t>- Чому їжа може рухатися по травному каналу тоді, коли людина лежить і, навіть, стоїть на голові?</a:t>
            </a:r>
          </a:p>
          <a:p>
            <a:r>
              <a:rPr lang="uk-UA" b="1" dirty="0" smtClean="0">
                <a:solidFill>
                  <a:srgbClr val="003300"/>
                </a:solidFill>
              </a:rPr>
              <a:t>- Коли людина переїдає, то      починається </a:t>
            </a:r>
            <a:r>
              <a:rPr lang="uk-UA" b="1" dirty="0" smtClean="0">
                <a:solidFill>
                  <a:srgbClr val="003300"/>
                </a:solidFill>
              </a:rPr>
              <a:t>ікота</a:t>
            </a:r>
            <a:r>
              <a:rPr lang="uk-UA" b="1" dirty="0" smtClean="0">
                <a:solidFill>
                  <a:srgbClr val="003300"/>
                </a:solidFill>
              </a:rPr>
              <a:t>. З чим                          це </a:t>
            </a:r>
            <a:r>
              <a:rPr lang="uk-UA" b="1" dirty="0" smtClean="0">
                <a:solidFill>
                  <a:srgbClr val="003300"/>
                </a:solidFill>
              </a:rPr>
              <a:t>пов</a:t>
            </a:r>
            <a:r>
              <a:rPr lang="en-US" b="1" dirty="0" smtClean="0">
                <a:solidFill>
                  <a:srgbClr val="003300"/>
                </a:solidFill>
              </a:rPr>
              <a:t>’</a:t>
            </a:r>
            <a:r>
              <a:rPr lang="uk-UA" b="1" dirty="0" smtClean="0">
                <a:solidFill>
                  <a:srgbClr val="003300"/>
                </a:solidFill>
              </a:rPr>
              <a:t>язано</a:t>
            </a:r>
            <a:r>
              <a:rPr lang="uk-UA" b="1" dirty="0" smtClean="0">
                <a:solidFill>
                  <a:srgbClr val="003300"/>
                </a:solidFill>
              </a:rPr>
              <a:t>?</a:t>
            </a:r>
          </a:p>
          <a:p>
            <a:r>
              <a:rPr lang="uk-UA" b="1" dirty="0" smtClean="0">
                <a:solidFill>
                  <a:srgbClr val="003300"/>
                </a:solidFill>
              </a:rPr>
              <a:t>- Яка функція ворсинок                   тонкого кишечника?</a:t>
            </a:r>
            <a:endParaRPr lang="ru-RU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/>
          <a:lstStyle/>
          <a:p>
            <a:r>
              <a:rPr lang="uk-UA" dirty="0" smtClean="0"/>
              <a:t>Травлення в кишечнику</a:t>
            </a:r>
            <a:endParaRPr lang="uk-UA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1571612"/>
          <a:ext cx="7572429" cy="4143404"/>
        </p:xfrm>
        <a:graphic>
          <a:graphicData uri="http://schemas.openxmlformats.org/drawingml/2006/table">
            <a:tbl>
              <a:tblPr/>
              <a:tblGrid>
                <a:gridCol w="2524143"/>
                <a:gridCol w="2524143"/>
                <a:gridCol w="2524143"/>
              </a:tblGrid>
              <a:tr h="4143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група</a:t>
                      </a: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Роль дванадцятипалої кишки у травленні. </a:t>
                      </a:r>
                      <a:r>
                        <a:rPr lang="uk-UA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Чому І.П.Павлов назвав дванадцятипалу кишку «розумницею»?</a:t>
                      </a: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група</a:t>
                      </a: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Роль підшлункової залози у травленні. </a:t>
                      </a:r>
                      <a:r>
                        <a:rPr lang="uk-UA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Чому підшлункова залоза є залозою змішаної секреції?</a:t>
                      </a: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група</a:t>
                      </a:r>
                      <a:r>
                        <a:rPr lang="uk-UA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Складіть характеристику руху кишок. </a:t>
                      </a: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Чи можна застосувати вислів:»Рух – це життя» до процесу травлення?</a:t>
                      </a:r>
                      <a:endParaRPr lang="uk-UA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05" marR="6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Дванадцятипала кишка</a:t>
            </a:r>
            <a:endParaRPr lang="uk-UA" dirty="0"/>
          </a:p>
        </p:txBody>
      </p:sp>
      <p:sp>
        <p:nvSpPr>
          <p:cNvPr id="3" name="Rectangle 5" descr="C:\Users\Павленко\Біологія людини\травлення\141.jpg"/>
          <p:cNvSpPr>
            <a:spLocks noChangeArrowheads="1"/>
          </p:cNvSpPr>
          <p:nvPr/>
        </p:nvSpPr>
        <p:spPr bwMode="auto">
          <a:xfrm>
            <a:off x="1571604" y="1428736"/>
            <a:ext cx="6000792" cy="4862514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Підшлункова залоза</a:t>
            </a:r>
            <a:endParaRPr lang="uk-UA" dirty="0"/>
          </a:p>
        </p:txBody>
      </p:sp>
      <p:sp>
        <p:nvSpPr>
          <p:cNvPr id="3" name="Rectangle 4" descr="C:\Users\Павленко\Біологія людини\травлення\підшл. залоза\image002.jpg"/>
          <p:cNvSpPr>
            <a:spLocks noChangeArrowheads="1"/>
          </p:cNvSpPr>
          <p:nvPr/>
        </p:nvSpPr>
        <p:spPr bwMode="auto">
          <a:xfrm>
            <a:off x="1500166" y="1285860"/>
            <a:ext cx="6429420" cy="5376866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Характеристика руху кишок</a:t>
            </a:r>
            <a:endParaRPr lang="uk-UA" dirty="0"/>
          </a:p>
        </p:txBody>
      </p:sp>
      <p:sp>
        <p:nvSpPr>
          <p:cNvPr id="3" name="Rectangle 7" descr="C:\Users\Павленко\Біологія людини\травлення\стравохід\11800.gif"/>
          <p:cNvSpPr>
            <a:spLocks noChangeArrowheads="1"/>
          </p:cNvSpPr>
          <p:nvPr/>
        </p:nvSpPr>
        <p:spPr bwMode="auto">
          <a:xfrm>
            <a:off x="1428728" y="1643050"/>
            <a:ext cx="6858048" cy="4714908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Функції органів травного каналу </a:t>
            </a:r>
            <a:endParaRPr lang="uk-UA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9" y="1299591"/>
          <a:ext cx="7358112" cy="5366894"/>
        </p:xfrm>
        <a:graphic>
          <a:graphicData uri="http://schemas.openxmlformats.org/drawingml/2006/table">
            <a:tbl>
              <a:tblPr/>
              <a:tblGrid>
                <a:gridCol w="1522776"/>
                <a:gridCol w="1945112"/>
                <a:gridCol w="1945112"/>
                <a:gridCol w="1945112"/>
              </a:tblGrid>
              <a:tr h="4689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 травного каналу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Що відбувається з їжею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Ферменти травних соків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Залози, що виробляють травні соки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7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Ротова порожнина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Первинна механічна та хімічна обробка  їжі, початок розщеплення вуглеводів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Амілаза, мальтаза</a:t>
                      </a: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latin typeface="Times New Roman"/>
                          <a:ea typeface="Calibri"/>
                          <a:cs typeface="Times New Roman"/>
                        </a:rPr>
                        <a:t>Слинні 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dirty="0">
                          <a:latin typeface="Times New Roman"/>
                          <a:ea typeface="Calibri"/>
                          <a:cs typeface="Times New Roman"/>
                        </a:rPr>
                        <a:t>Шлунок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Подальша хімічна обробка їжі, розщеплення білків, молочних жирів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Пепсин, ліпаза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Слизової оболонки шлунка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Тонкий кишечник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Завершення розщеплення і всмоктування поживних речовин в кров і лімфу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Трипсин, ліпаза, амілаза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Підшлункова залоза, тонкий кишечник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1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Товстий кишечник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Всмоктування води, розщеплення клітковини, синтез вітамінів, формування калових мас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Мікроорганізми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uk-UA" sz="14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Слизові оболонки кишечника </a:t>
                      </a:r>
                      <a:endParaRPr lang="uk-UA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Тестова робота</a:t>
            </a:r>
            <a:endParaRPr lang="uk-UA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00034" y="1643050"/>
            <a:ext cx="735811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Які функції виконує кишечник людини: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а)секреторну, рухову, всмоктувальну; б)секреторну, видільну; в)секреторну, рухову, травну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Функція жовчі: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емульгація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жирів; б)розщеплення білків; в)розщеплення вуглеводів.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Ліпаза розщеплює: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а)білки; б) молочні жири; в)вуглеводи.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Структурна одиниця печінки – печінкові клітини, які називаються: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а)нейрони; б)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гепатоцити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в)остеоцити.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Протоки печінки та підшлункової залози впадають в: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сліпу кишку, б)шлунок в)дванадцятипалу кишку.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Найдовшу травну систему має: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а)людина; б)ведмідь; в)олень.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D:\Документи\Казка\школа\3c3cd125ac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1714488"/>
            <a:ext cx="2090737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428604"/>
            <a:ext cx="78581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5850" algn="l"/>
              </a:tabLst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Функції органів травного каналу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12582" y="1500175"/>
          <a:ext cx="6602756" cy="3792739"/>
        </p:xfrm>
        <a:graphic>
          <a:graphicData uri="http://schemas.openxmlformats.org/drawingml/2006/table">
            <a:tbl>
              <a:tblPr/>
              <a:tblGrid>
                <a:gridCol w="1366454"/>
                <a:gridCol w="1745434"/>
                <a:gridCol w="1745434"/>
                <a:gridCol w="1745434"/>
              </a:tblGrid>
              <a:tr h="778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 травного каналу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Що відбувається з їжею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Ферменти травних соків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Залози, що виробляють травні соки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Ротова порожнина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uk-UA" sz="11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Первинна механічна та хімічна обробка  їжі, початок розщеплення вуглеводів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5850" algn="l"/>
                        </a:tabLst>
                      </a:pPr>
                      <a:r>
                        <a:rPr lang="uk-UA" sz="12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Амілаза, мальтаза</a:t>
                      </a:r>
                      <a:r>
                        <a:rPr lang="uk-UA" sz="12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Слинні 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78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Шлунок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Подальша хімічна обробка їжі, розщеплення білків, молочних жирів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Пепсин, ліпаза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Слизової оболонки шлунка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Дайте відповіді на запитання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b="1" dirty="0" smtClean="0">
                <a:solidFill>
                  <a:srgbClr val="003300"/>
                </a:solidFill>
              </a:rPr>
              <a:t>Чому їжа може рухатися по травному каналу тоді, коли людина лежить і, навіть, стоїть на голові?</a:t>
            </a:r>
          </a:p>
          <a:p>
            <a:r>
              <a:rPr lang="uk-UA" b="1" dirty="0" smtClean="0">
                <a:solidFill>
                  <a:srgbClr val="003300"/>
                </a:solidFill>
              </a:rPr>
              <a:t>Коли людина переїдає, то      починається гикавка. З чим  це </a:t>
            </a:r>
            <a:r>
              <a:rPr lang="uk-UA" b="1" dirty="0" smtClean="0">
                <a:solidFill>
                  <a:srgbClr val="003300"/>
                </a:solidFill>
              </a:rPr>
              <a:t>пов</a:t>
            </a:r>
            <a:r>
              <a:rPr lang="en-US" b="1" dirty="0" smtClean="0">
                <a:solidFill>
                  <a:srgbClr val="003300"/>
                </a:solidFill>
              </a:rPr>
              <a:t>’</a:t>
            </a:r>
            <a:r>
              <a:rPr lang="uk-UA" b="1" dirty="0" smtClean="0">
                <a:solidFill>
                  <a:srgbClr val="003300"/>
                </a:solidFill>
              </a:rPr>
              <a:t>язано</a:t>
            </a:r>
            <a:r>
              <a:rPr lang="uk-UA" b="1" dirty="0" smtClean="0">
                <a:solidFill>
                  <a:srgbClr val="003300"/>
                </a:solidFill>
              </a:rPr>
              <a:t>?</a:t>
            </a:r>
          </a:p>
          <a:p>
            <a:r>
              <a:rPr lang="uk-UA" b="1" dirty="0" smtClean="0">
                <a:solidFill>
                  <a:srgbClr val="003300"/>
                </a:solidFill>
              </a:rPr>
              <a:t>Яка функція ворсинок                   тонкого кишечника?</a:t>
            </a:r>
            <a:endParaRPr lang="ru-RU" b="1" dirty="0" smtClean="0">
              <a:solidFill>
                <a:srgbClr val="003300"/>
              </a:solidFill>
            </a:endParaRPr>
          </a:p>
          <a:p>
            <a:endParaRPr lang="uk-UA" dirty="0"/>
          </a:p>
        </p:txBody>
      </p:sp>
      <p:sp>
        <p:nvSpPr>
          <p:cNvPr id="5" name="Rectangle 5" descr="C:\Users\Павленко\Біологія людини\травлення\травна система\digestion.jpg"/>
          <p:cNvSpPr>
            <a:spLocks noGrp="1" noChangeArrowheads="1"/>
          </p:cNvSpPr>
          <p:nvPr>
            <p:ph sz="half" idx="2"/>
          </p:nvPr>
        </p:nvSpPr>
        <p:spPr bwMode="auto"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normAutofit fontScale="92500" lnSpcReduction="10000"/>
          </a:bodyPr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 descr="C:\Users\Павленко\Біологія людини\травлення\печінка\liver.jpg"/>
          <p:cNvSpPr>
            <a:spLocks noChangeArrowheads="1"/>
          </p:cNvSpPr>
          <p:nvPr/>
        </p:nvSpPr>
        <p:spPr bwMode="auto">
          <a:xfrm>
            <a:off x="4572000" y="1905000"/>
            <a:ext cx="4114800" cy="4495800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  <p:sp>
        <p:nvSpPr>
          <p:cNvPr id="44036" name="WordArt 4"/>
          <p:cNvSpPr>
            <a:spLocks noChangeArrowheads="1" noChangeShapeType="1" noTextEdit="1"/>
          </p:cNvSpPr>
          <p:nvPr/>
        </p:nvSpPr>
        <p:spPr bwMode="auto">
          <a:xfrm>
            <a:off x="914400" y="914400"/>
            <a:ext cx="7162800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2800" b="1" kern="10" spc="560" dirty="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3300"/>
                </a:solidFill>
                <a:effectLst>
                  <a:outerShdw dist="45791" dir="3378596" algn="ctr" rotWithShape="0">
                    <a:srgbClr val="4D4D4D"/>
                  </a:outerShdw>
                </a:effectLst>
                <a:latin typeface="Arial"/>
                <a:cs typeface="Arial"/>
              </a:rPr>
              <a:t>Описати малюнок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04800" y="1905000"/>
            <a:ext cx="38862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3600" b="1" dirty="0">
                <a:solidFill>
                  <a:srgbClr val="003300"/>
                </a:solidFill>
              </a:rPr>
              <a:t>Знаючи будову, функції та значення печінки в організмі людини, описати зображений малюнок.</a:t>
            </a:r>
            <a:endParaRPr lang="ru-RU" sz="36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000100" y="1214422"/>
            <a:ext cx="74295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Здавна люди вживали кисле молоко, кефір, йогурт, кумис та інші молочні продукти, не усвідомлюючи, що захищають себе від хвороб. Сьогодні для лікування і профілактики дисбактеріозу фахівці рекомендують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біойогурти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біокефіри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 «живими»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лактобатеріями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біфідобактеріями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Які властивості цих бактерій зумовлюють корисний ефект молочнокислих продуктів.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 descr="F:\Без названия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214818"/>
            <a:ext cx="3177943" cy="2290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Вправа «Рівень розуміння матеріалу»</a:t>
            </a:r>
            <a:br>
              <a:rPr lang="uk-UA" dirty="0" smtClean="0"/>
            </a:br>
            <a:endParaRPr lang="uk-UA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42910" y="1714488"/>
            <a:ext cx="721523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бали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я все дуже добре зрозумів і мені було цікаво;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бали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мені все зрозуміло, але не весь матеріал був цікавим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бал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я не все зрозумів, мені було не цікаво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 балів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я нічого не зрозумів і нудьгував на уроці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D:\us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214554"/>
            <a:ext cx="1785945" cy="1785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Проблемне завдання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 вже знаєте, що шлунково-кишковий тракт – трубка, яка має потовщення у вигляді порожнистого мішкоподібного органу – шлунку. Внутрішня поверхня шлунку без ворсинок, внутрішня поверхня кишечнику має ворсинки. З чим пов'язані такі відмінності у будові шлунку і кишечнику?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Тонкий кишечник </a:t>
            </a:r>
            <a:endParaRPr lang="uk-UA" dirty="0"/>
          </a:p>
        </p:txBody>
      </p:sp>
      <p:sp>
        <p:nvSpPr>
          <p:cNvPr id="5" name="Rectangle 5" descr="C:\Users\Павленко\Біологія людини\травлення\кишечник\016.jpg"/>
          <p:cNvSpPr>
            <a:spLocks noGrp="1" noChangeArrowheads="1"/>
          </p:cNvSpPr>
          <p:nvPr>
            <p:ph sz="half" idx="1"/>
          </p:nvPr>
        </p:nvSpPr>
        <p:spPr bwMode="auto"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normAutofit lnSpcReduction="10000"/>
          </a:bodyPr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rgbClr val="003300"/>
                </a:solidFill>
              </a:rPr>
              <a:t>Після 12-ти палої кишки тонкий кишечник поділяється на порожнисту та клубову кишки. У них відбувається остаточне перетравлення їжі та всмоктування поживних речовин у кров.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Товстий кишечни</a:t>
            </a:r>
            <a:r>
              <a:rPr lang="uk-UA" dirty="0"/>
              <a:t>к</a:t>
            </a:r>
          </a:p>
        </p:txBody>
      </p:sp>
      <p:sp>
        <p:nvSpPr>
          <p:cNvPr id="5" name="Rectangle 4" descr="C:\Users\Павленко\Біологія людини\травлення\кишечник\004.jpg"/>
          <p:cNvSpPr>
            <a:spLocks noGrp="1" noChangeArrowheads="1"/>
          </p:cNvSpPr>
          <p:nvPr>
            <p:ph sz="half" idx="1"/>
          </p:nvPr>
        </p:nvSpPr>
        <p:spPr bwMode="auto"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  <p:sp>
        <p:nvSpPr>
          <p:cNvPr id="6" name="Rectangle 5" descr="C:\Users\Павленко\Біологія людини\травлення\кишечник\an.jpg"/>
          <p:cNvSpPr>
            <a:spLocks noGrp="1" noChangeArrowheads="1"/>
          </p:cNvSpPr>
          <p:nvPr>
            <p:ph sz="half" idx="2"/>
          </p:nvPr>
        </p:nvSpPr>
        <p:spPr bwMode="auto"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Будова кишечника 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u="sng" dirty="0" smtClean="0"/>
              <a:t>1 група </a:t>
            </a:r>
          </a:p>
          <a:p>
            <a:endParaRPr lang="uk-UA" dirty="0"/>
          </a:p>
          <a:p>
            <a:r>
              <a:rPr lang="uk-UA" dirty="0" smtClean="0"/>
              <a:t>За текстом підручника підготувати повідомлення про відділи тонкого кишечника </a:t>
            </a:r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u="sng" dirty="0" smtClean="0"/>
              <a:t>2 група </a:t>
            </a:r>
          </a:p>
          <a:p>
            <a:endParaRPr lang="uk-UA" dirty="0"/>
          </a:p>
          <a:p>
            <a:r>
              <a:rPr lang="uk-UA" dirty="0" smtClean="0"/>
              <a:t>За текстом підручника підготувати повідомлення про відділи товстого  кишечника 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Будова тонкого кишечника 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Будова товстого кишечника </a:t>
            </a: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Пряма кишка 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b="1" dirty="0" smtClean="0">
                <a:solidFill>
                  <a:srgbClr val="003300"/>
                </a:solidFill>
              </a:rPr>
              <a:t> Останній відділ товстого кишечника, де відсутні ворсинки. В ній живуть корисні мікроорганізми, відбувається всмоктування води, </a:t>
            </a:r>
            <a:r>
              <a:rPr lang="en-US" b="1" dirty="0" smtClean="0">
                <a:solidFill>
                  <a:srgbClr val="003300"/>
                </a:solidFill>
              </a:rPr>
              <a:t>NaCl</a:t>
            </a:r>
            <a:r>
              <a:rPr lang="uk-UA" b="1" dirty="0" smtClean="0">
                <a:solidFill>
                  <a:srgbClr val="003300"/>
                </a:solidFill>
              </a:rPr>
              <a:t>, </a:t>
            </a:r>
            <a:r>
              <a:rPr lang="uk-UA" b="1" dirty="0" smtClean="0">
                <a:solidFill>
                  <a:srgbClr val="003300"/>
                </a:solidFill>
              </a:rPr>
              <a:t>вітаміна</a:t>
            </a:r>
            <a:r>
              <a:rPr lang="uk-UA" b="1" dirty="0" smtClean="0">
                <a:solidFill>
                  <a:srgbClr val="003300"/>
                </a:solidFill>
              </a:rPr>
              <a:t> В</a:t>
            </a:r>
            <a:r>
              <a:rPr lang="uk-UA" sz="1400" b="1" dirty="0" smtClean="0">
                <a:solidFill>
                  <a:srgbClr val="003300"/>
                </a:solidFill>
              </a:rPr>
              <a:t>6</a:t>
            </a:r>
            <a:r>
              <a:rPr lang="uk-UA" b="1" dirty="0" smtClean="0">
                <a:solidFill>
                  <a:srgbClr val="003300"/>
                </a:solidFill>
              </a:rPr>
              <a:t>, там розщеплюється клітковина. Туди надходять неперетравлені рештки. Випорожнення – дефекація - відбувається рефлекторно. </a:t>
            </a:r>
            <a:endParaRPr lang="uk-UA" dirty="0"/>
          </a:p>
        </p:txBody>
      </p:sp>
      <p:sp>
        <p:nvSpPr>
          <p:cNvPr id="5" name="Rectangle 6" descr="C:\Users\Павленко\Біологія людини\травлення\кишечник\pram.jpg"/>
          <p:cNvSpPr>
            <a:spLocks noGrp="1" noChangeArrowheads="1"/>
          </p:cNvSpPr>
          <p:nvPr>
            <p:ph sz="half" idx="2"/>
          </p:nvPr>
        </p:nvSpPr>
        <p:spPr bwMode="auto"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normAutofit fontScale="85000" lnSpcReduction="10000"/>
          </a:bodyPr>
          <a:lstStyle/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775</TotalTime>
  <Words>900</Words>
  <Application>Microsoft Office PowerPoint</Application>
  <PresentationFormat>Экран (4:3)</PresentationFormat>
  <Paragraphs>119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Травлення в тонкому кишечнику. Функції товстого кишечника </vt:lpstr>
      <vt:lpstr>Слайд 2</vt:lpstr>
      <vt:lpstr>Проблемне завдання </vt:lpstr>
      <vt:lpstr>Тонкий кишечник </vt:lpstr>
      <vt:lpstr>Товстий кишечник</vt:lpstr>
      <vt:lpstr>Будова кишечника </vt:lpstr>
      <vt:lpstr>Будова тонкого кишечника </vt:lpstr>
      <vt:lpstr>Будова товстого кишечника </vt:lpstr>
      <vt:lpstr>Пряма кишка </vt:lpstr>
      <vt:lpstr>Сфінктери </vt:lpstr>
      <vt:lpstr>Будова мікроворсинок тонкого кишечника  </vt:lpstr>
      <vt:lpstr>Будова підшлункової залози</vt:lpstr>
      <vt:lpstr>Будова печінки</vt:lpstr>
      <vt:lpstr>Травлення в кишечнику</vt:lpstr>
      <vt:lpstr>Дванадцятипала кишка</vt:lpstr>
      <vt:lpstr>Підшлункова залоза</vt:lpstr>
      <vt:lpstr>Характеристика руху кишок</vt:lpstr>
      <vt:lpstr>Функції органів травного каналу </vt:lpstr>
      <vt:lpstr>Тестова робота</vt:lpstr>
      <vt:lpstr>Дайте відповіді на запитання</vt:lpstr>
      <vt:lpstr>Слайд 21</vt:lpstr>
      <vt:lpstr>Слайд 22</vt:lpstr>
      <vt:lpstr>Вправа «Рівень розуміння матеріалу»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Травлення в тонкому кишечнику. Функції товстого кишечника</dc:title>
  <dc:creator>Jovi</dc:creator>
  <cp:lastModifiedBy>Jovi</cp:lastModifiedBy>
  <cp:revision>81</cp:revision>
  <dcterms:created xsi:type="dcterms:W3CDTF">2016-11-24T19:42:30Z</dcterms:created>
  <dcterms:modified xsi:type="dcterms:W3CDTF">2016-11-28T20:30:58Z</dcterms:modified>
</cp:coreProperties>
</file>