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4" r:id="rId2"/>
    <p:sldId id="267" r:id="rId3"/>
    <p:sldId id="266" r:id="rId4"/>
    <p:sldId id="268" r:id="rId5"/>
    <p:sldId id="265" r:id="rId6"/>
    <p:sldId id="260" r:id="rId7"/>
    <p:sldId id="272" r:id="rId8"/>
    <p:sldId id="27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91" d="100"/>
          <a:sy n="91" d="100"/>
        </p:scale>
        <p:origin x="-12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1A9550-2E24-4E7F-8E9E-B1DC082A6DC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F51A1A-EAFF-451E-B6E2-550E3373C136}">
      <dgm:prSet phldrT="[Текст]" custT="1"/>
      <dgm:spPr/>
      <dgm:t>
        <a:bodyPr/>
        <a:lstStyle/>
        <a:p>
          <a:r>
            <a:rPr lang="ru-RU" sz="2000" b="0" i="0" dirty="0" err="1" smtClean="0">
              <a:latin typeface="Times New Roman" pitchFamily="18" charset="0"/>
              <a:cs typeface="Times New Roman" pitchFamily="18" charset="0"/>
            </a:rPr>
            <a:t>досить</a:t>
          </a:r>
          <a:r>
            <a:rPr lang="ru-RU" sz="20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0" i="0" dirty="0" err="1" smtClean="0">
              <a:latin typeface="Times New Roman" pitchFamily="18" charset="0"/>
              <a:cs typeface="Times New Roman" pitchFamily="18" charset="0"/>
            </a:rPr>
            <a:t>висока</a:t>
          </a:r>
          <a:r>
            <a:rPr lang="ru-RU" sz="2000" b="0" i="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0" i="0" dirty="0" err="1" smtClean="0">
              <a:latin typeface="Times New Roman" pitchFamily="18" charset="0"/>
              <a:cs typeface="Times New Roman" pitchFamily="18" charset="0"/>
            </a:rPr>
            <a:t>валентність</a:t>
          </a:r>
          <a:r>
            <a:rPr lang="ru-RU" sz="2000" b="0" i="0" dirty="0" smtClean="0">
              <a:latin typeface="Times New Roman" pitchFamily="18" charset="0"/>
              <a:cs typeface="Times New Roman" pitchFamily="18" charset="0"/>
            </a:rPr>
            <a:t> Карбону-4</a:t>
          </a:r>
          <a:endParaRPr lang="ru-RU" sz="2000" dirty="0"/>
        </a:p>
      </dgm:t>
    </dgm:pt>
    <dgm:pt modelId="{CB661176-3E94-4D45-8B9E-AC0CA63C867E}" type="parTrans" cxnId="{6F85DFDB-54E3-4B8A-9B8C-02CAD28CDEDA}">
      <dgm:prSet/>
      <dgm:spPr/>
      <dgm:t>
        <a:bodyPr/>
        <a:lstStyle/>
        <a:p>
          <a:endParaRPr lang="ru-RU"/>
        </a:p>
      </dgm:t>
    </dgm:pt>
    <dgm:pt modelId="{0E07F94F-E59D-47BC-AD38-5AED5B0FAA60}" type="sibTrans" cxnId="{6F85DFDB-54E3-4B8A-9B8C-02CAD28CDEDA}">
      <dgm:prSet/>
      <dgm:spPr/>
      <dgm:t>
        <a:bodyPr/>
        <a:lstStyle/>
        <a:p>
          <a:endParaRPr lang="ru-RU"/>
        </a:p>
      </dgm:t>
    </dgm:pt>
    <dgm:pt modelId="{90923503-9710-4C7B-BCDA-EC05E141FB37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існування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різних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функціональних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груп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атомів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5764FAC-55F6-4EFD-995F-7FDA18A837BF}" type="parTrans" cxnId="{02F41882-7803-4671-8F22-EC8746815945}">
      <dgm:prSet/>
      <dgm:spPr/>
      <dgm:t>
        <a:bodyPr/>
        <a:lstStyle/>
        <a:p>
          <a:endParaRPr lang="ru-RU"/>
        </a:p>
      </dgm:t>
    </dgm:pt>
    <dgm:pt modelId="{E6A991FF-9B61-4BD0-8F2E-848FACBA9FB0}" type="sibTrans" cxnId="{02F41882-7803-4671-8F22-EC8746815945}">
      <dgm:prSet/>
      <dgm:spPr/>
      <dgm:t>
        <a:bodyPr/>
        <a:lstStyle/>
        <a:p>
          <a:endParaRPr lang="ru-RU"/>
        </a:p>
      </dgm:t>
    </dgm:pt>
    <dgm:pt modelId="{DDB915EE-C12C-431E-A80C-1FB9B7FF5C1C}">
      <dgm:prSet phldrT="[Текст]"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можливість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утворення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лінійних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ланцюгів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розгалужених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, а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також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замкнених</a:t>
          </a:r>
          <a:endParaRPr lang="ru-RU" sz="2000" dirty="0"/>
        </a:p>
      </dgm:t>
    </dgm:pt>
    <dgm:pt modelId="{D030E248-2893-43CD-BBBA-CA447CBF7D0D}" type="parTrans" cxnId="{8F723F90-2F4A-4511-8B03-0344052AE158}">
      <dgm:prSet/>
      <dgm:spPr/>
      <dgm:t>
        <a:bodyPr/>
        <a:lstStyle/>
        <a:p>
          <a:endParaRPr lang="ru-RU"/>
        </a:p>
      </dgm:t>
    </dgm:pt>
    <dgm:pt modelId="{DA86C340-C699-49C7-BAEE-CDDABA36FF7E}" type="sibTrans" cxnId="{8F723F90-2F4A-4511-8B03-0344052AE158}">
      <dgm:prSet/>
      <dgm:spPr/>
      <dgm:t>
        <a:bodyPr/>
        <a:lstStyle/>
        <a:p>
          <a:endParaRPr lang="ru-RU"/>
        </a:p>
      </dgm:t>
    </dgm:pt>
    <dgm:pt modelId="{1E92AA33-B2CD-4651-9F3E-0FB87FB8313A}">
      <dgm:prSet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можливість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утворення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простих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подвійних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потрійних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ковалентних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зв'язків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A0ED04E-EE7A-4564-8863-A89871DA12EB}" type="parTrans" cxnId="{E9463402-F85B-4703-BAD3-84340694720C}">
      <dgm:prSet/>
      <dgm:spPr/>
      <dgm:t>
        <a:bodyPr/>
        <a:lstStyle/>
        <a:p>
          <a:endParaRPr lang="ru-RU"/>
        </a:p>
      </dgm:t>
    </dgm:pt>
    <dgm:pt modelId="{21AF5814-C18A-4AF8-9C60-96D3B1DD7702}" type="sibTrans" cxnId="{E9463402-F85B-4703-BAD3-84340694720C}">
      <dgm:prSet/>
      <dgm:spPr/>
      <dgm:t>
        <a:bodyPr/>
        <a:lstStyle/>
        <a:p>
          <a:endParaRPr lang="ru-RU"/>
        </a:p>
      </dgm:t>
    </dgm:pt>
    <dgm:pt modelId="{6CBED419-9032-42E2-926F-3EB7B50AB35B}">
      <dgm:prSet custT="1"/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здатністю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органічних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сполук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утворювати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гомологи та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ізомери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D3DE17C-C883-456E-AE9C-658B37CDD0E5}" type="parTrans" cxnId="{35386174-1D83-41D0-8592-8F69898C0C79}">
      <dgm:prSet/>
      <dgm:spPr/>
      <dgm:t>
        <a:bodyPr/>
        <a:lstStyle/>
        <a:p>
          <a:endParaRPr lang="ru-RU"/>
        </a:p>
      </dgm:t>
    </dgm:pt>
    <dgm:pt modelId="{DEE22404-A034-42DC-8686-6F11C3B8B0BC}" type="sibTrans" cxnId="{35386174-1D83-41D0-8592-8F69898C0C79}">
      <dgm:prSet/>
      <dgm:spPr/>
      <dgm:t>
        <a:bodyPr/>
        <a:lstStyle/>
        <a:p>
          <a:endParaRPr lang="ru-RU"/>
        </a:p>
      </dgm:t>
    </dgm:pt>
    <dgm:pt modelId="{AD7EB84C-DF9E-47D5-9915-70AF51F50780}" type="pres">
      <dgm:prSet presAssocID="{2C1A9550-2E24-4E7F-8E9E-B1DC082A6DC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1AD3D8-EF57-42DB-83B9-4C8EFD331FFF}" type="pres">
      <dgm:prSet presAssocID="{2C1A9550-2E24-4E7F-8E9E-B1DC082A6DCF}" presName="dummyMaxCanvas" presStyleCnt="0">
        <dgm:presLayoutVars/>
      </dgm:prSet>
      <dgm:spPr/>
    </dgm:pt>
    <dgm:pt modelId="{34D5CCDB-F392-4CF9-89F3-CAAD6E64AE0F}" type="pres">
      <dgm:prSet presAssocID="{2C1A9550-2E24-4E7F-8E9E-B1DC082A6DCF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0B3049-E6A2-4E1D-A492-14EC73AC423A}" type="pres">
      <dgm:prSet presAssocID="{2C1A9550-2E24-4E7F-8E9E-B1DC082A6DCF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E8D397-551B-4D6F-AC99-639B599AB729}" type="pres">
      <dgm:prSet presAssocID="{2C1A9550-2E24-4E7F-8E9E-B1DC082A6DCF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8EEEFA-8587-4CD2-B39E-3986DF79B319}" type="pres">
      <dgm:prSet presAssocID="{2C1A9550-2E24-4E7F-8E9E-B1DC082A6DCF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9A3836-450C-4E07-804E-9AE8E371069C}" type="pres">
      <dgm:prSet presAssocID="{2C1A9550-2E24-4E7F-8E9E-B1DC082A6DCF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5B17A7-DC4B-4CF9-8655-AE0F70DA6010}" type="pres">
      <dgm:prSet presAssocID="{2C1A9550-2E24-4E7F-8E9E-B1DC082A6DCF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ED7A56-C2ED-4299-906D-CBB53ABEEF8E}" type="pres">
      <dgm:prSet presAssocID="{2C1A9550-2E24-4E7F-8E9E-B1DC082A6DCF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91D24-ED17-4199-A0D8-79572E5BF8E8}" type="pres">
      <dgm:prSet presAssocID="{2C1A9550-2E24-4E7F-8E9E-B1DC082A6DCF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2F68D-38AF-4CDC-ADC1-21DF8FAB6840}" type="pres">
      <dgm:prSet presAssocID="{2C1A9550-2E24-4E7F-8E9E-B1DC082A6DCF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F7C2A-01D4-42EE-8028-78BCAB40FE35}" type="pres">
      <dgm:prSet presAssocID="{2C1A9550-2E24-4E7F-8E9E-B1DC082A6DCF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C00E6-759F-4173-92E7-85E53B536C3F}" type="pres">
      <dgm:prSet presAssocID="{2C1A9550-2E24-4E7F-8E9E-B1DC082A6DCF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1C551-720A-4185-BDC0-1900981E47BA}" type="pres">
      <dgm:prSet presAssocID="{2C1A9550-2E24-4E7F-8E9E-B1DC082A6DCF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D2F2EC-0F45-460D-8947-1FA171A6A6ED}" type="pres">
      <dgm:prSet presAssocID="{2C1A9550-2E24-4E7F-8E9E-B1DC082A6DCF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4DC31-6367-44DC-81C7-0A038DFC54CE}" type="pres">
      <dgm:prSet presAssocID="{2C1A9550-2E24-4E7F-8E9E-B1DC082A6DCF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20932E-5CBE-4DF2-B1CB-5F48FC1458DA}" type="presOf" srcId="{21AF5814-C18A-4AF8-9C60-96D3B1DD7702}" destId="{C1ED7A56-C2ED-4299-906D-CBB53ABEEF8E}" srcOrd="0" destOrd="0" presId="urn:microsoft.com/office/officeart/2005/8/layout/vProcess5"/>
    <dgm:cxn modelId="{5B0D5814-5C8E-4341-9415-C94757D0172D}" type="presOf" srcId="{B6F51A1A-EAFF-451E-B6E2-550E3373C136}" destId="{34D5CCDB-F392-4CF9-89F3-CAAD6E64AE0F}" srcOrd="0" destOrd="0" presId="urn:microsoft.com/office/officeart/2005/8/layout/vProcess5"/>
    <dgm:cxn modelId="{B4FB0A15-1708-4F48-B7F4-D4E0EB8260D9}" type="presOf" srcId="{DDB915EE-C12C-431E-A80C-1FB9B7FF5C1C}" destId="{31D2F2EC-0F45-460D-8947-1FA171A6A6ED}" srcOrd="1" destOrd="0" presId="urn:microsoft.com/office/officeart/2005/8/layout/vProcess5"/>
    <dgm:cxn modelId="{E9463402-F85B-4703-BAD3-84340694720C}" srcId="{2C1A9550-2E24-4E7F-8E9E-B1DC082A6DCF}" destId="{1E92AA33-B2CD-4651-9F3E-0FB87FB8313A}" srcOrd="1" destOrd="0" parTransId="{5A0ED04E-EE7A-4564-8863-A89871DA12EB}" sibTransId="{21AF5814-C18A-4AF8-9C60-96D3B1DD7702}"/>
    <dgm:cxn modelId="{F70BC061-9BC2-4517-B4D4-643CFEAC1BBB}" type="presOf" srcId="{90923503-9710-4C7B-BCDA-EC05E141FB37}" destId="{19E8D397-551B-4D6F-AC99-639B599AB729}" srcOrd="0" destOrd="0" presId="urn:microsoft.com/office/officeart/2005/8/layout/vProcess5"/>
    <dgm:cxn modelId="{6F85DFDB-54E3-4B8A-9B8C-02CAD28CDEDA}" srcId="{2C1A9550-2E24-4E7F-8E9E-B1DC082A6DCF}" destId="{B6F51A1A-EAFF-451E-B6E2-550E3373C136}" srcOrd="0" destOrd="0" parTransId="{CB661176-3E94-4D45-8B9E-AC0CA63C867E}" sibTransId="{0E07F94F-E59D-47BC-AD38-5AED5B0FAA60}"/>
    <dgm:cxn modelId="{8A34622C-5A73-429F-8458-AB35A42E7D42}" type="presOf" srcId="{1E92AA33-B2CD-4651-9F3E-0FB87FB8313A}" destId="{498C00E6-759F-4173-92E7-85E53B536C3F}" srcOrd="1" destOrd="0" presId="urn:microsoft.com/office/officeart/2005/8/layout/vProcess5"/>
    <dgm:cxn modelId="{C0020C27-27FD-44EE-9189-FF1B9784EE5B}" type="presOf" srcId="{1E92AA33-B2CD-4651-9F3E-0FB87FB8313A}" destId="{EC0B3049-E6A2-4E1D-A492-14EC73AC423A}" srcOrd="0" destOrd="0" presId="urn:microsoft.com/office/officeart/2005/8/layout/vProcess5"/>
    <dgm:cxn modelId="{F14B86A5-C98C-4209-9A9C-B9A28EAF0B51}" type="presOf" srcId="{6CBED419-9032-42E2-926F-3EB7B50AB35B}" destId="{DA84DC31-6367-44DC-81C7-0A038DFC54CE}" srcOrd="1" destOrd="0" presId="urn:microsoft.com/office/officeart/2005/8/layout/vProcess5"/>
    <dgm:cxn modelId="{661E86D0-B268-428E-9CFF-FB852FE81A64}" type="presOf" srcId="{E6A991FF-9B61-4BD0-8F2E-848FACBA9FB0}" destId="{18E91D24-ED17-4199-A0D8-79572E5BF8E8}" srcOrd="0" destOrd="0" presId="urn:microsoft.com/office/officeart/2005/8/layout/vProcess5"/>
    <dgm:cxn modelId="{8F723F90-2F4A-4511-8B03-0344052AE158}" srcId="{2C1A9550-2E24-4E7F-8E9E-B1DC082A6DCF}" destId="{DDB915EE-C12C-431E-A80C-1FB9B7FF5C1C}" srcOrd="3" destOrd="0" parTransId="{D030E248-2893-43CD-BBBA-CA447CBF7D0D}" sibTransId="{DA86C340-C699-49C7-BAEE-CDDABA36FF7E}"/>
    <dgm:cxn modelId="{35386174-1D83-41D0-8592-8F69898C0C79}" srcId="{2C1A9550-2E24-4E7F-8E9E-B1DC082A6DCF}" destId="{6CBED419-9032-42E2-926F-3EB7B50AB35B}" srcOrd="4" destOrd="0" parTransId="{9D3DE17C-C883-456E-AE9C-658B37CDD0E5}" sibTransId="{DEE22404-A034-42DC-8686-6F11C3B8B0BC}"/>
    <dgm:cxn modelId="{1F89D7D1-785E-429E-9C4F-D579E62FCCCF}" type="presOf" srcId="{B6F51A1A-EAFF-451E-B6E2-550E3373C136}" destId="{62BF7C2A-01D4-42EE-8028-78BCAB40FE35}" srcOrd="1" destOrd="0" presId="urn:microsoft.com/office/officeart/2005/8/layout/vProcess5"/>
    <dgm:cxn modelId="{74029186-8159-46A6-A985-1847E948BC5A}" type="presOf" srcId="{6CBED419-9032-42E2-926F-3EB7B50AB35B}" destId="{E69A3836-450C-4E07-804E-9AE8E371069C}" srcOrd="0" destOrd="0" presId="urn:microsoft.com/office/officeart/2005/8/layout/vProcess5"/>
    <dgm:cxn modelId="{CA3D38E3-5D8E-442F-A5F7-5674D1204A59}" type="presOf" srcId="{DDB915EE-C12C-431E-A80C-1FB9B7FF5C1C}" destId="{668EEEFA-8587-4CD2-B39E-3986DF79B319}" srcOrd="0" destOrd="0" presId="urn:microsoft.com/office/officeart/2005/8/layout/vProcess5"/>
    <dgm:cxn modelId="{CB8738C0-3926-4EBA-B41C-50CD2BF081C8}" type="presOf" srcId="{0E07F94F-E59D-47BC-AD38-5AED5B0FAA60}" destId="{C05B17A7-DC4B-4CF9-8655-AE0F70DA6010}" srcOrd="0" destOrd="0" presId="urn:microsoft.com/office/officeart/2005/8/layout/vProcess5"/>
    <dgm:cxn modelId="{86764BB7-70D3-460F-9DBD-080F530F3E28}" type="presOf" srcId="{DA86C340-C699-49C7-BAEE-CDDABA36FF7E}" destId="{CC42F68D-38AF-4CDC-ADC1-21DF8FAB6840}" srcOrd="0" destOrd="0" presId="urn:microsoft.com/office/officeart/2005/8/layout/vProcess5"/>
    <dgm:cxn modelId="{3A50E654-63BE-4DE1-90CB-124BC74A0B00}" type="presOf" srcId="{90923503-9710-4C7B-BCDA-EC05E141FB37}" destId="{0AD1C551-720A-4185-BDC0-1900981E47BA}" srcOrd="1" destOrd="0" presId="urn:microsoft.com/office/officeart/2005/8/layout/vProcess5"/>
    <dgm:cxn modelId="{02F41882-7803-4671-8F22-EC8746815945}" srcId="{2C1A9550-2E24-4E7F-8E9E-B1DC082A6DCF}" destId="{90923503-9710-4C7B-BCDA-EC05E141FB37}" srcOrd="2" destOrd="0" parTransId="{85764FAC-55F6-4EFD-995F-7FDA18A837BF}" sibTransId="{E6A991FF-9B61-4BD0-8F2E-848FACBA9FB0}"/>
    <dgm:cxn modelId="{E4A2168F-408C-4BDD-9B3D-C72DBEBD0214}" type="presOf" srcId="{2C1A9550-2E24-4E7F-8E9E-B1DC082A6DCF}" destId="{AD7EB84C-DF9E-47D5-9915-70AF51F50780}" srcOrd="0" destOrd="0" presId="urn:microsoft.com/office/officeart/2005/8/layout/vProcess5"/>
    <dgm:cxn modelId="{1D10707A-9FD8-4536-9468-7DB847EC55BD}" type="presParOf" srcId="{AD7EB84C-DF9E-47D5-9915-70AF51F50780}" destId="{451AD3D8-EF57-42DB-83B9-4C8EFD331FFF}" srcOrd="0" destOrd="0" presId="urn:microsoft.com/office/officeart/2005/8/layout/vProcess5"/>
    <dgm:cxn modelId="{4DEA682B-7B68-439E-ACA0-DBFAE6779608}" type="presParOf" srcId="{AD7EB84C-DF9E-47D5-9915-70AF51F50780}" destId="{34D5CCDB-F392-4CF9-89F3-CAAD6E64AE0F}" srcOrd="1" destOrd="0" presId="urn:microsoft.com/office/officeart/2005/8/layout/vProcess5"/>
    <dgm:cxn modelId="{D8B30459-E117-41D2-85DE-A6949097F96C}" type="presParOf" srcId="{AD7EB84C-DF9E-47D5-9915-70AF51F50780}" destId="{EC0B3049-E6A2-4E1D-A492-14EC73AC423A}" srcOrd="2" destOrd="0" presId="urn:microsoft.com/office/officeart/2005/8/layout/vProcess5"/>
    <dgm:cxn modelId="{BD82301E-92AE-41D9-BE93-643DD0FC43FB}" type="presParOf" srcId="{AD7EB84C-DF9E-47D5-9915-70AF51F50780}" destId="{19E8D397-551B-4D6F-AC99-639B599AB729}" srcOrd="3" destOrd="0" presId="urn:microsoft.com/office/officeart/2005/8/layout/vProcess5"/>
    <dgm:cxn modelId="{45BA7D55-2DF2-44D8-AEBD-A6A40CF599C0}" type="presParOf" srcId="{AD7EB84C-DF9E-47D5-9915-70AF51F50780}" destId="{668EEEFA-8587-4CD2-B39E-3986DF79B319}" srcOrd="4" destOrd="0" presId="urn:microsoft.com/office/officeart/2005/8/layout/vProcess5"/>
    <dgm:cxn modelId="{3B3FCAD4-E6B0-4927-8262-71CC3E470BB4}" type="presParOf" srcId="{AD7EB84C-DF9E-47D5-9915-70AF51F50780}" destId="{E69A3836-450C-4E07-804E-9AE8E371069C}" srcOrd="5" destOrd="0" presId="urn:microsoft.com/office/officeart/2005/8/layout/vProcess5"/>
    <dgm:cxn modelId="{A4CABC33-8A5B-4D26-ACBC-AAEE423F202F}" type="presParOf" srcId="{AD7EB84C-DF9E-47D5-9915-70AF51F50780}" destId="{C05B17A7-DC4B-4CF9-8655-AE0F70DA6010}" srcOrd="6" destOrd="0" presId="urn:microsoft.com/office/officeart/2005/8/layout/vProcess5"/>
    <dgm:cxn modelId="{7B9C8067-08D6-4CDC-9547-DD8BED7E53AA}" type="presParOf" srcId="{AD7EB84C-DF9E-47D5-9915-70AF51F50780}" destId="{C1ED7A56-C2ED-4299-906D-CBB53ABEEF8E}" srcOrd="7" destOrd="0" presId="urn:microsoft.com/office/officeart/2005/8/layout/vProcess5"/>
    <dgm:cxn modelId="{21CA4291-C346-4061-BCEE-40DCB02D33B1}" type="presParOf" srcId="{AD7EB84C-DF9E-47D5-9915-70AF51F50780}" destId="{18E91D24-ED17-4199-A0D8-79572E5BF8E8}" srcOrd="8" destOrd="0" presId="urn:microsoft.com/office/officeart/2005/8/layout/vProcess5"/>
    <dgm:cxn modelId="{D80BFB89-31C9-4B04-AA0E-7C0E3D2E3278}" type="presParOf" srcId="{AD7EB84C-DF9E-47D5-9915-70AF51F50780}" destId="{CC42F68D-38AF-4CDC-ADC1-21DF8FAB6840}" srcOrd="9" destOrd="0" presId="urn:microsoft.com/office/officeart/2005/8/layout/vProcess5"/>
    <dgm:cxn modelId="{F0561A94-68BD-457B-9EA0-CBF8A4F6E3E6}" type="presParOf" srcId="{AD7EB84C-DF9E-47D5-9915-70AF51F50780}" destId="{62BF7C2A-01D4-42EE-8028-78BCAB40FE35}" srcOrd="10" destOrd="0" presId="urn:microsoft.com/office/officeart/2005/8/layout/vProcess5"/>
    <dgm:cxn modelId="{1278D1A5-D897-4145-8B71-DF31D4EEFD2A}" type="presParOf" srcId="{AD7EB84C-DF9E-47D5-9915-70AF51F50780}" destId="{498C00E6-759F-4173-92E7-85E53B536C3F}" srcOrd="11" destOrd="0" presId="urn:microsoft.com/office/officeart/2005/8/layout/vProcess5"/>
    <dgm:cxn modelId="{BD84AA68-389C-4942-9662-9C8DD05A644A}" type="presParOf" srcId="{AD7EB84C-DF9E-47D5-9915-70AF51F50780}" destId="{0AD1C551-720A-4185-BDC0-1900981E47BA}" srcOrd="12" destOrd="0" presId="urn:microsoft.com/office/officeart/2005/8/layout/vProcess5"/>
    <dgm:cxn modelId="{6D1FC6FD-8DB9-4DD1-8F03-F772D8241F1E}" type="presParOf" srcId="{AD7EB84C-DF9E-47D5-9915-70AF51F50780}" destId="{31D2F2EC-0F45-460D-8947-1FA171A6A6ED}" srcOrd="13" destOrd="0" presId="urn:microsoft.com/office/officeart/2005/8/layout/vProcess5"/>
    <dgm:cxn modelId="{9A7D8E4A-3114-4717-9516-435FCF350005}" type="presParOf" srcId="{AD7EB84C-DF9E-47D5-9915-70AF51F50780}" destId="{DA84DC31-6367-44DC-81C7-0A038DFC54C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82E2A0-9C44-4517-860D-B2458C7320A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E8779C-1DC8-4D2A-9FC8-229D6120D01C}">
      <dgm:prSet phldrT="[Текст]" custT="1"/>
      <dgm:spPr/>
      <dgm:t>
        <a:bodyPr/>
        <a:lstStyle/>
        <a:p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вуглеводні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E7EA8D8B-DDAA-4DCE-9F36-D88CD1B4DB43}" type="parTrans" cxnId="{7FD9F202-ADA5-415E-A9E5-2EEC741FC3E6}">
      <dgm:prSet/>
      <dgm:spPr/>
      <dgm:t>
        <a:bodyPr/>
        <a:lstStyle/>
        <a:p>
          <a:endParaRPr lang="ru-RU"/>
        </a:p>
      </dgm:t>
    </dgm:pt>
    <dgm:pt modelId="{18F35E83-C0F5-47E6-9222-091E0C29CFDB}" type="sibTrans" cxnId="{7FD9F202-ADA5-415E-A9E5-2EEC741FC3E6}">
      <dgm:prSet/>
      <dgm:spPr/>
      <dgm:t>
        <a:bodyPr/>
        <a:lstStyle/>
        <a:p>
          <a:endParaRPr lang="ru-RU"/>
        </a:p>
      </dgm:t>
    </dgm:pt>
    <dgm:pt modelId="{CA3245BA-3C77-4E62-BBE5-10441748D85A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насичені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</a:t>
          </a:r>
          <a:r>
            <a:rPr lang="ru-RU" b="1" baseline="-25000" dirty="0" smtClean="0">
              <a:latin typeface="Times New Roman" pitchFamily="18" charset="0"/>
              <a:cs typeface="Times New Roman" pitchFamily="18" charset="0"/>
            </a:rPr>
            <a:t>n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Н</a:t>
          </a:r>
          <a:r>
            <a:rPr lang="ru-RU" b="1" baseline="-25000" dirty="0" smtClean="0">
              <a:latin typeface="Times New Roman" pitchFamily="18" charset="0"/>
              <a:cs typeface="Times New Roman" pitchFamily="18" charset="0"/>
            </a:rPr>
            <a:t>2n+2</a:t>
          </a:r>
          <a:endParaRPr lang="uk-UA" dirty="0" smtClean="0">
            <a:latin typeface="Times New Roman" pitchFamily="18" charset="0"/>
            <a:cs typeface="Times New Roman" pitchFamily="18" charset="0"/>
          </a:endParaRPr>
        </a:p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92F1FB7-8FE2-4E62-897A-C02C4C78D1DA}" type="parTrans" cxnId="{3979A73E-200D-491B-B877-0F7BD060A46A}">
      <dgm:prSet/>
      <dgm:spPr/>
      <dgm:t>
        <a:bodyPr/>
        <a:lstStyle/>
        <a:p>
          <a:endParaRPr lang="ru-RU"/>
        </a:p>
      </dgm:t>
    </dgm:pt>
    <dgm:pt modelId="{D6F1251B-89C6-420F-BFD3-D307B042CC24}" type="sibTrans" cxnId="{3979A73E-200D-491B-B877-0F7BD060A46A}">
      <dgm:prSet/>
      <dgm:spPr/>
      <dgm:t>
        <a:bodyPr/>
        <a:lstStyle/>
        <a:p>
          <a:endParaRPr lang="ru-RU"/>
        </a:p>
      </dgm:t>
    </dgm:pt>
    <dgm:pt modelId="{F80B1B6E-3AFF-4033-814A-7AC041258763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ациклічні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A82FBD5-26E2-4138-862F-65413077F03F}" type="parTrans" cxnId="{11D86DC3-81DE-4F2F-B30F-6318AE1BF7C5}">
      <dgm:prSet/>
      <dgm:spPr/>
      <dgm:t>
        <a:bodyPr/>
        <a:lstStyle/>
        <a:p>
          <a:endParaRPr lang="ru-RU"/>
        </a:p>
      </dgm:t>
    </dgm:pt>
    <dgm:pt modelId="{7E3FD588-DF54-4C1C-BECD-254C698373BE}" type="sibTrans" cxnId="{11D86DC3-81DE-4F2F-B30F-6318AE1BF7C5}">
      <dgm:prSet/>
      <dgm:spPr/>
      <dgm:t>
        <a:bodyPr/>
        <a:lstStyle/>
        <a:p>
          <a:endParaRPr lang="ru-RU"/>
        </a:p>
      </dgm:t>
    </dgm:pt>
    <dgm:pt modelId="{C22F717D-4A68-4490-88F5-B1B95CD06438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циклічні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44DA0A7-9367-4289-91B6-076B1F174AE0}" type="parTrans" cxnId="{06FD1F55-6B53-499A-8FB0-81B8C70FA426}">
      <dgm:prSet/>
      <dgm:spPr/>
      <dgm:t>
        <a:bodyPr/>
        <a:lstStyle/>
        <a:p>
          <a:endParaRPr lang="ru-RU"/>
        </a:p>
      </dgm:t>
    </dgm:pt>
    <dgm:pt modelId="{70FE9068-4BBD-48B6-9F40-9ACA5A0ACA15}" type="sibTrans" cxnId="{06FD1F55-6B53-499A-8FB0-81B8C70FA426}">
      <dgm:prSet/>
      <dgm:spPr/>
      <dgm:t>
        <a:bodyPr/>
        <a:lstStyle/>
        <a:p>
          <a:endParaRPr lang="ru-RU"/>
        </a:p>
      </dgm:t>
    </dgm:pt>
    <dgm:pt modelId="{55C9129A-1C2C-47BB-8000-EEDCFC70405D}">
      <dgm:prSet phldrT="[Текст]"/>
      <dgm:spPr/>
      <dgm:t>
        <a:bodyPr/>
        <a:lstStyle/>
        <a:p>
          <a:pPr algn="ctr"/>
          <a:r>
            <a:rPr lang="uk-UA" dirty="0" smtClean="0">
              <a:latin typeface="Times New Roman" pitchFamily="18" charset="0"/>
              <a:cs typeface="Times New Roman" pitchFamily="18" charset="0"/>
            </a:rPr>
            <a:t>ненасичені</a:t>
          </a:r>
        </a:p>
        <a:p>
          <a:pPr algn="l"/>
          <a:r>
            <a:rPr lang="ru-RU" b="1" dirty="0" smtClean="0">
              <a:latin typeface="Times New Roman" pitchFamily="18" charset="0"/>
              <a:cs typeface="Times New Roman" pitchFamily="18" charset="0"/>
            </a:rPr>
            <a:t>C</a:t>
          </a:r>
          <a:r>
            <a:rPr lang="ru-RU" b="1" baseline="-25000" dirty="0" smtClean="0">
              <a:latin typeface="Times New Roman" pitchFamily="18" charset="0"/>
              <a:cs typeface="Times New Roman" pitchFamily="18" charset="0"/>
            </a:rPr>
            <a:t>n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H</a:t>
          </a:r>
          <a:r>
            <a:rPr lang="ru-RU" b="1" baseline="-25000" dirty="0" smtClean="0">
              <a:latin typeface="Times New Roman" pitchFamily="18" charset="0"/>
              <a:cs typeface="Times New Roman" pitchFamily="18" charset="0"/>
            </a:rPr>
            <a:t>2n  ;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C</a:t>
          </a:r>
          <a:r>
            <a:rPr lang="ru-RU" b="1" baseline="-25000" dirty="0" smtClean="0">
              <a:latin typeface="Times New Roman" pitchFamily="18" charset="0"/>
              <a:cs typeface="Times New Roman" pitchFamily="18" charset="0"/>
            </a:rPr>
            <a:t>n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H</a:t>
          </a:r>
          <a:r>
            <a:rPr lang="ru-RU" b="1" baseline="-25000" dirty="0" smtClean="0">
              <a:latin typeface="Times New Roman" pitchFamily="18" charset="0"/>
              <a:cs typeface="Times New Roman" pitchFamily="18" charset="0"/>
            </a:rPr>
            <a:t>2n–2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0DE2420-408B-420F-892C-BE8BEC76798B}" type="parTrans" cxnId="{9542B478-AF9A-4E51-A2D2-31A663130387}">
      <dgm:prSet/>
      <dgm:spPr/>
      <dgm:t>
        <a:bodyPr/>
        <a:lstStyle/>
        <a:p>
          <a:endParaRPr lang="ru-RU"/>
        </a:p>
      </dgm:t>
    </dgm:pt>
    <dgm:pt modelId="{25FD4F2D-2257-40A7-9829-B92DB302525D}" type="sibTrans" cxnId="{9542B478-AF9A-4E51-A2D2-31A663130387}">
      <dgm:prSet/>
      <dgm:spPr/>
      <dgm:t>
        <a:bodyPr/>
        <a:lstStyle/>
        <a:p>
          <a:endParaRPr lang="ru-RU"/>
        </a:p>
      </dgm:t>
    </dgm:pt>
    <dgm:pt modelId="{7BCD57BE-AA72-486A-B360-B8ACC88A234C}">
      <dgm:prSet phldrT="[Текст]"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етиленові</a:t>
          </a:r>
        </a:p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07B5378-AAD9-40E8-B1CB-C4906F28E26E}" type="parTrans" cxnId="{20EBB75E-DC36-40F2-A676-9334A1F6CBEF}">
      <dgm:prSet/>
      <dgm:spPr/>
      <dgm:t>
        <a:bodyPr/>
        <a:lstStyle/>
        <a:p>
          <a:endParaRPr lang="ru-RU"/>
        </a:p>
      </dgm:t>
    </dgm:pt>
    <dgm:pt modelId="{1AA24705-2F72-4D7A-B9B7-B4C379E5F4E3}" type="sibTrans" cxnId="{20EBB75E-DC36-40F2-A676-9334A1F6CBEF}">
      <dgm:prSet/>
      <dgm:spPr/>
      <dgm:t>
        <a:bodyPr/>
        <a:lstStyle/>
        <a:p>
          <a:endParaRPr lang="ru-RU"/>
        </a:p>
      </dgm:t>
    </dgm:pt>
    <dgm:pt modelId="{58491B26-A9CA-4112-AC4B-1F304A334437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ароматичні</a:t>
          </a:r>
        </a:p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</a:t>
          </a:r>
          <a:r>
            <a:rPr lang="ru-RU" b="1" baseline="-25000" dirty="0" smtClean="0">
              <a:latin typeface="Times New Roman" pitchFamily="18" charset="0"/>
              <a:cs typeface="Times New Roman" pitchFamily="18" charset="0"/>
            </a:rPr>
            <a:t>n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H</a:t>
          </a:r>
          <a:r>
            <a:rPr lang="ru-RU" b="1" baseline="-25000" dirty="0" smtClean="0">
              <a:latin typeface="Times New Roman" pitchFamily="18" charset="0"/>
              <a:cs typeface="Times New Roman" pitchFamily="18" charset="0"/>
            </a:rPr>
            <a:t>2n-6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34849E6E-9B3F-4334-A4FD-250368749BDB}" type="parTrans" cxnId="{1D9AC3BD-907A-4754-9D33-A74CA8F1E2AA}">
      <dgm:prSet/>
      <dgm:spPr/>
      <dgm:t>
        <a:bodyPr/>
        <a:lstStyle/>
        <a:p>
          <a:endParaRPr lang="ru-RU"/>
        </a:p>
      </dgm:t>
    </dgm:pt>
    <dgm:pt modelId="{1C69D967-7CAA-4AB1-9F3F-52295045D7D3}" type="sibTrans" cxnId="{1D9AC3BD-907A-4754-9D33-A74CA8F1E2AA}">
      <dgm:prSet/>
      <dgm:spPr/>
      <dgm:t>
        <a:bodyPr/>
        <a:lstStyle/>
        <a:p>
          <a:endParaRPr lang="ru-RU"/>
        </a:p>
      </dgm:t>
    </dgm:pt>
    <dgm:pt modelId="{7B48D4D3-E302-41A7-A18F-90D09122034D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ацетиленові</a:t>
          </a:r>
        </a:p>
      </dgm:t>
    </dgm:pt>
    <dgm:pt modelId="{9F47CB1A-88F7-472A-A8BC-736156264AD9}" type="parTrans" cxnId="{B0AAC834-B2DE-46F8-86C3-FBD3CD31955E}">
      <dgm:prSet/>
      <dgm:spPr/>
      <dgm:t>
        <a:bodyPr/>
        <a:lstStyle/>
        <a:p>
          <a:endParaRPr lang="ru-RU"/>
        </a:p>
      </dgm:t>
    </dgm:pt>
    <dgm:pt modelId="{E8A6F662-743A-4634-BEB6-03A81737B67D}" type="sibTrans" cxnId="{B0AAC834-B2DE-46F8-86C3-FBD3CD31955E}">
      <dgm:prSet/>
      <dgm:spPr/>
      <dgm:t>
        <a:bodyPr/>
        <a:lstStyle/>
        <a:p>
          <a:endParaRPr lang="ru-RU"/>
        </a:p>
      </dgm:t>
    </dgm:pt>
    <dgm:pt modelId="{CA397C7B-0324-4B2C-B8D8-FBA0D8E8B008}" type="pres">
      <dgm:prSet presAssocID="{F982E2A0-9C44-4517-860D-B2458C7320A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2A175EC-1A37-4D81-9A63-BD5D3082E4AD}" type="pres">
      <dgm:prSet presAssocID="{7DE8779C-1DC8-4D2A-9FC8-229D6120D01C}" presName="hierRoot1" presStyleCnt="0"/>
      <dgm:spPr/>
    </dgm:pt>
    <dgm:pt modelId="{226B4FD8-47A6-49B4-A8E7-C0F2F3789777}" type="pres">
      <dgm:prSet presAssocID="{7DE8779C-1DC8-4D2A-9FC8-229D6120D01C}" presName="composite" presStyleCnt="0"/>
      <dgm:spPr/>
    </dgm:pt>
    <dgm:pt modelId="{6A983B53-6DA2-4DFF-AC16-90FEF6A3497B}" type="pres">
      <dgm:prSet presAssocID="{7DE8779C-1DC8-4D2A-9FC8-229D6120D01C}" presName="background" presStyleLbl="node0" presStyleIdx="0" presStyleCnt="1"/>
      <dgm:spPr/>
    </dgm:pt>
    <dgm:pt modelId="{0B0AAC24-A785-44CA-A2C8-197EE930B746}" type="pres">
      <dgm:prSet presAssocID="{7DE8779C-1DC8-4D2A-9FC8-229D6120D01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D0943F-6EFD-4F66-9ECE-9EAE97077EE8}" type="pres">
      <dgm:prSet presAssocID="{7DE8779C-1DC8-4D2A-9FC8-229D6120D01C}" presName="hierChild2" presStyleCnt="0"/>
      <dgm:spPr/>
    </dgm:pt>
    <dgm:pt modelId="{DADE972B-5CF2-4EB9-8D8B-6C377F9AAD90}" type="pres">
      <dgm:prSet presAssocID="{392F1FB7-8FE2-4E62-897A-C02C4C78D1DA}" presName="Name10" presStyleLbl="parChTrans1D2" presStyleIdx="0" presStyleCnt="3"/>
      <dgm:spPr/>
      <dgm:t>
        <a:bodyPr/>
        <a:lstStyle/>
        <a:p>
          <a:endParaRPr lang="ru-RU"/>
        </a:p>
      </dgm:t>
    </dgm:pt>
    <dgm:pt modelId="{5BE91CA9-6C02-42E8-BFAE-61C36F8E995A}" type="pres">
      <dgm:prSet presAssocID="{CA3245BA-3C77-4E62-BBE5-10441748D85A}" presName="hierRoot2" presStyleCnt="0"/>
      <dgm:spPr/>
    </dgm:pt>
    <dgm:pt modelId="{E97A192A-EA02-4A21-9319-E31BCD479C91}" type="pres">
      <dgm:prSet presAssocID="{CA3245BA-3C77-4E62-BBE5-10441748D85A}" presName="composite2" presStyleCnt="0"/>
      <dgm:spPr/>
    </dgm:pt>
    <dgm:pt modelId="{2B9F1EA4-6DCE-4FDB-B783-DEE2692DE19A}" type="pres">
      <dgm:prSet presAssocID="{CA3245BA-3C77-4E62-BBE5-10441748D85A}" presName="background2" presStyleLbl="node2" presStyleIdx="0" presStyleCnt="3"/>
      <dgm:spPr/>
    </dgm:pt>
    <dgm:pt modelId="{E1BC8F5D-F1A4-4A79-B3ED-F7359B51DD10}" type="pres">
      <dgm:prSet presAssocID="{CA3245BA-3C77-4E62-BBE5-10441748D85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062B1F-F041-4CC3-96B4-65F8C3B775A5}" type="pres">
      <dgm:prSet presAssocID="{CA3245BA-3C77-4E62-BBE5-10441748D85A}" presName="hierChild3" presStyleCnt="0"/>
      <dgm:spPr/>
    </dgm:pt>
    <dgm:pt modelId="{8C2A6593-DE08-4694-99C2-3287CEFBA001}" type="pres">
      <dgm:prSet presAssocID="{DA82FBD5-26E2-4138-862F-65413077F03F}" presName="Name17" presStyleLbl="parChTrans1D3" presStyleIdx="0" presStyleCnt="4"/>
      <dgm:spPr/>
      <dgm:t>
        <a:bodyPr/>
        <a:lstStyle/>
        <a:p>
          <a:endParaRPr lang="ru-RU"/>
        </a:p>
      </dgm:t>
    </dgm:pt>
    <dgm:pt modelId="{19A87936-DAF4-46B9-9BE0-3469EB1D9BF8}" type="pres">
      <dgm:prSet presAssocID="{F80B1B6E-3AFF-4033-814A-7AC041258763}" presName="hierRoot3" presStyleCnt="0"/>
      <dgm:spPr/>
    </dgm:pt>
    <dgm:pt modelId="{A006B78E-2396-4617-B5A3-AAC6AF0FF230}" type="pres">
      <dgm:prSet presAssocID="{F80B1B6E-3AFF-4033-814A-7AC041258763}" presName="composite3" presStyleCnt="0"/>
      <dgm:spPr/>
    </dgm:pt>
    <dgm:pt modelId="{9E262564-4C18-42EC-9BB0-E8FF9E905FD8}" type="pres">
      <dgm:prSet presAssocID="{F80B1B6E-3AFF-4033-814A-7AC041258763}" presName="background3" presStyleLbl="node3" presStyleIdx="0" presStyleCnt="4"/>
      <dgm:spPr/>
    </dgm:pt>
    <dgm:pt modelId="{E520578A-9DDA-4146-88B7-F93FBCED7650}" type="pres">
      <dgm:prSet presAssocID="{F80B1B6E-3AFF-4033-814A-7AC041258763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FD1F47-1DA9-4A85-93A3-39C4AC8FFEC1}" type="pres">
      <dgm:prSet presAssocID="{F80B1B6E-3AFF-4033-814A-7AC041258763}" presName="hierChild4" presStyleCnt="0"/>
      <dgm:spPr/>
    </dgm:pt>
    <dgm:pt modelId="{F33A9C00-0300-4E68-86E4-C1FD05B08E42}" type="pres">
      <dgm:prSet presAssocID="{144DA0A7-9367-4289-91B6-076B1F174AE0}" presName="Name17" presStyleLbl="parChTrans1D3" presStyleIdx="1" presStyleCnt="4"/>
      <dgm:spPr/>
      <dgm:t>
        <a:bodyPr/>
        <a:lstStyle/>
        <a:p>
          <a:endParaRPr lang="ru-RU"/>
        </a:p>
      </dgm:t>
    </dgm:pt>
    <dgm:pt modelId="{983FBA3F-2397-4521-AB94-AE51862E3601}" type="pres">
      <dgm:prSet presAssocID="{C22F717D-4A68-4490-88F5-B1B95CD06438}" presName="hierRoot3" presStyleCnt="0"/>
      <dgm:spPr/>
    </dgm:pt>
    <dgm:pt modelId="{4F064700-FE35-49D6-A73A-94034519B534}" type="pres">
      <dgm:prSet presAssocID="{C22F717D-4A68-4490-88F5-B1B95CD06438}" presName="composite3" presStyleCnt="0"/>
      <dgm:spPr/>
    </dgm:pt>
    <dgm:pt modelId="{9B6B89ED-1ED2-4E84-9CCB-A8F3B1D8A421}" type="pres">
      <dgm:prSet presAssocID="{C22F717D-4A68-4490-88F5-B1B95CD06438}" presName="background3" presStyleLbl="node3" presStyleIdx="1" presStyleCnt="4"/>
      <dgm:spPr/>
    </dgm:pt>
    <dgm:pt modelId="{52D72196-37AB-40B7-8F6F-9EB24A759927}" type="pres">
      <dgm:prSet presAssocID="{C22F717D-4A68-4490-88F5-B1B95CD06438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6141C2-22F3-4EF4-8FD2-41165971E45C}" type="pres">
      <dgm:prSet presAssocID="{C22F717D-4A68-4490-88F5-B1B95CD06438}" presName="hierChild4" presStyleCnt="0"/>
      <dgm:spPr/>
    </dgm:pt>
    <dgm:pt modelId="{00C9C672-222F-4C06-9DDE-A317A0FDD5C9}" type="pres">
      <dgm:prSet presAssocID="{30DE2420-408B-420F-892C-BE8BEC76798B}" presName="Name10" presStyleLbl="parChTrans1D2" presStyleIdx="1" presStyleCnt="3"/>
      <dgm:spPr/>
      <dgm:t>
        <a:bodyPr/>
        <a:lstStyle/>
        <a:p>
          <a:endParaRPr lang="ru-RU"/>
        </a:p>
      </dgm:t>
    </dgm:pt>
    <dgm:pt modelId="{7488DC77-ABEA-4266-8D08-74673E6A91D8}" type="pres">
      <dgm:prSet presAssocID="{55C9129A-1C2C-47BB-8000-EEDCFC70405D}" presName="hierRoot2" presStyleCnt="0"/>
      <dgm:spPr/>
    </dgm:pt>
    <dgm:pt modelId="{C22503FF-4618-470B-9A71-C0DF806677DC}" type="pres">
      <dgm:prSet presAssocID="{55C9129A-1C2C-47BB-8000-EEDCFC70405D}" presName="composite2" presStyleCnt="0"/>
      <dgm:spPr/>
    </dgm:pt>
    <dgm:pt modelId="{C42E193B-D1FF-4799-A14D-6E11AB4A1993}" type="pres">
      <dgm:prSet presAssocID="{55C9129A-1C2C-47BB-8000-EEDCFC70405D}" presName="background2" presStyleLbl="node2" presStyleIdx="1" presStyleCnt="3"/>
      <dgm:spPr/>
    </dgm:pt>
    <dgm:pt modelId="{2720341D-D8F4-4562-B071-60CE59F03944}" type="pres">
      <dgm:prSet presAssocID="{55C9129A-1C2C-47BB-8000-EEDCFC70405D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11AEC3-E62B-42D7-8FFF-15ABC37D6A63}" type="pres">
      <dgm:prSet presAssocID="{55C9129A-1C2C-47BB-8000-EEDCFC70405D}" presName="hierChild3" presStyleCnt="0"/>
      <dgm:spPr/>
    </dgm:pt>
    <dgm:pt modelId="{B9DBED89-A41A-48F8-8D75-B27A9A84177C}" type="pres">
      <dgm:prSet presAssocID="{D07B5378-AAD9-40E8-B1CB-C4906F28E26E}" presName="Name17" presStyleLbl="parChTrans1D3" presStyleIdx="2" presStyleCnt="4"/>
      <dgm:spPr/>
      <dgm:t>
        <a:bodyPr/>
        <a:lstStyle/>
        <a:p>
          <a:endParaRPr lang="ru-RU"/>
        </a:p>
      </dgm:t>
    </dgm:pt>
    <dgm:pt modelId="{4C2D29D0-3DC4-44A2-ABBC-A1D57B5B8C7D}" type="pres">
      <dgm:prSet presAssocID="{7BCD57BE-AA72-486A-B360-B8ACC88A234C}" presName="hierRoot3" presStyleCnt="0"/>
      <dgm:spPr/>
    </dgm:pt>
    <dgm:pt modelId="{24F958CA-0361-4718-90D3-A3CB47B9A98A}" type="pres">
      <dgm:prSet presAssocID="{7BCD57BE-AA72-486A-B360-B8ACC88A234C}" presName="composite3" presStyleCnt="0"/>
      <dgm:spPr/>
    </dgm:pt>
    <dgm:pt modelId="{B7A622A2-7E19-40C1-A3A5-E8AEE7614C54}" type="pres">
      <dgm:prSet presAssocID="{7BCD57BE-AA72-486A-B360-B8ACC88A234C}" presName="background3" presStyleLbl="node3" presStyleIdx="2" presStyleCnt="4"/>
      <dgm:spPr/>
    </dgm:pt>
    <dgm:pt modelId="{0E8DC959-6BA0-480A-9A5D-123F300C3680}" type="pres">
      <dgm:prSet presAssocID="{7BCD57BE-AA72-486A-B360-B8ACC88A234C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CB050B-961D-47D4-958F-76D68AC868F0}" type="pres">
      <dgm:prSet presAssocID="{7BCD57BE-AA72-486A-B360-B8ACC88A234C}" presName="hierChild4" presStyleCnt="0"/>
      <dgm:spPr/>
    </dgm:pt>
    <dgm:pt modelId="{618E4161-6B1C-4F55-B5C4-22B0A8270306}" type="pres">
      <dgm:prSet presAssocID="{9F47CB1A-88F7-472A-A8BC-736156264AD9}" presName="Name17" presStyleLbl="parChTrans1D3" presStyleIdx="3" presStyleCnt="4"/>
      <dgm:spPr/>
      <dgm:t>
        <a:bodyPr/>
        <a:lstStyle/>
        <a:p>
          <a:endParaRPr lang="ru-RU"/>
        </a:p>
      </dgm:t>
    </dgm:pt>
    <dgm:pt modelId="{927DD78D-E190-4C45-A98A-E3DD7C9693E7}" type="pres">
      <dgm:prSet presAssocID="{7B48D4D3-E302-41A7-A18F-90D09122034D}" presName="hierRoot3" presStyleCnt="0"/>
      <dgm:spPr/>
    </dgm:pt>
    <dgm:pt modelId="{5E23370A-DDE8-4904-8BB0-017F588D582C}" type="pres">
      <dgm:prSet presAssocID="{7B48D4D3-E302-41A7-A18F-90D09122034D}" presName="composite3" presStyleCnt="0"/>
      <dgm:spPr/>
    </dgm:pt>
    <dgm:pt modelId="{4CA47825-61C5-4573-8B65-E200321E0A0A}" type="pres">
      <dgm:prSet presAssocID="{7B48D4D3-E302-41A7-A18F-90D09122034D}" presName="background3" presStyleLbl="node3" presStyleIdx="3" presStyleCnt="4"/>
      <dgm:spPr/>
    </dgm:pt>
    <dgm:pt modelId="{6BD5ECB9-4019-48A8-A612-23718E80AECE}" type="pres">
      <dgm:prSet presAssocID="{7B48D4D3-E302-41A7-A18F-90D09122034D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3E2869-E038-4100-B60A-BFA8321EE5DF}" type="pres">
      <dgm:prSet presAssocID="{7B48D4D3-E302-41A7-A18F-90D09122034D}" presName="hierChild4" presStyleCnt="0"/>
      <dgm:spPr/>
    </dgm:pt>
    <dgm:pt modelId="{9D8A0FF2-1164-4967-86CE-D69F5CC83D3A}" type="pres">
      <dgm:prSet presAssocID="{34849E6E-9B3F-4334-A4FD-250368749BDB}" presName="Name10" presStyleLbl="parChTrans1D2" presStyleIdx="2" presStyleCnt="3"/>
      <dgm:spPr/>
      <dgm:t>
        <a:bodyPr/>
        <a:lstStyle/>
        <a:p>
          <a:endParaRPr lang="ru-RU"/>
        </a:p>
      </dgm:t>
    </dgm:pt>
    <dgm:pt modelId="{D108255F-7076-4A4F-9BDC-7F8383D6BA08}" type="pres">
      <dgm:prSet presAssocID="{58491B26-A9CA-4112-AC4B-1F304A334437}" presName="hierRoot2" presStyleCnt="0"/>
      <dgm:spPr/>
    </dgm:pt>
    <dgm:pt modelId="{E2E35113-5EB2-4E8A-9892-5DB3A9A8875B}" type="pres">
      <dgm:prSet presAssocID="{58491B26-A9CA-4112-AC4B-1F304A334437}" presName="composite2" presStyleCnt="0"/>
      <dgm:spPr/>
    </dgm:pt>
    <dgm:pt modelId="{A79C81FE-68FF-4D7C-BD19-779D75449AD6}" type="pres">
      <dgm:prSet presAssocID="{58491B26-A9CA-4112-AC4B-1F304A334437}" presName="background2" presStyleLbl="node2" presStyleIdx="2" presStyleCnt="3"/>
      <dgm:spPr/>
    </dgm:pt>
    <dgm:pt modelId="{981CDF4A-D2CC-425B-B761-AAC1D48785A1}" type="pres">
      <dgm:prSet presAssocID="{58491B26-A9CA-4112-AC4B-1F304A334437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CA09E9-D165-4F0C-AD19-D7A7E367D5E0}" type="pres">
      <dgm:prSet presAssocID="{58491B26-A9CA-4112-AC4B-1F304A334437}" presName="hierChild3" presStyleCnt="0"/>
      <dgm:spPr/>
    </dgm:pt>
  </dgm:ptLst>
  <dgm:cxnLst>
    <dgm:cxn modelId="{9542B478-AF9A-4E51-A2D2-31A663130387}" srcId="{7DE8779C-1DC8-4D2A-9FC8-229D6120D01C}" destId="{55C9129A-1C2C-47BB-8000-EEDCFC70405D}" srcOrd="1" destOrd="0" parTransId="{30DE2420-408B-420F-892C-BE8BEC76798B}" sibTransId="{25FD4F2D-2257-40A7-9829-B92DB302525D}"/>
    <dgm:cxn modelId="{63635E2C-F945-4C73-9AB5-A53DB3B8540C}" type="presOf" srcId="{DA82FBD5-26E2-4138-862F-65413077F03F}" destId="{8C2A6593-DE08-4694-99C2-3287CEFBA001}" srcOrd="0" destOrd="0" presId="urn:microsoft.com/office/officeart/2005/8/layout/hierarchy1"/>
    <dgm:cxn modelId="{88A70415-E893-4C83-A542-01B78D919826}" type="presOf" srcId="{55C9129A-1C2C-47BB-8000-EEDCFC70405D}" destId="{2720341D-D8F4-4562-B071-60CE59F03944}" srcOrd="0" destOrd="0" presId="urn:microsoft.com/office/officeart/2005/8/layout/hierarchy1"/>
    <dgm:cxn modelId="{6DACD432-DEF1-4F94-B91D-AA259E99F144}" type="presOf" srcId="{7BCD57BE-AA72-486A-B360-B8ACC88A234C}" destId="{0E8DC959-6BA0-480A-9A5D-123F300C3680}" srcOrd="0" destOrd="0" presId="urn:microsoft.com/office/officeart/2005/8/layout/hierarchy1"/>
    <dgm:cxn modelId="{35E9DB16-0EBB-434C-BAE6-27E2B32ED122}" type="presOf" srcId="{30DE2420-408B-420F-892C-BE8BEC76798B}" destId="{00C9C672-222F-4C06-9DDE-A317A0FDD5C9}" srcOrd="0" destOrd="0" presId="urn:microsoft.com/office/officeart/2005/8/layout/hierarchy1"/>
    <dgm:cxn modelId="{7FD9F202-ADA5-415E-A9E5-2EEC741FC3E6}" srcId="{F982E2A0-9C44-4517-860D-B2458C7320A9}" destId="{7DE8779C-1DC8-4D2A-9FC8-229D6120D01C}" srcOrd="0" destOrd="0" parTransId="{E7EA8D8B-DDAA-4DCE-9F36-D88CD1B4DB43}" sibTransId="{18F35E83-C0F5-47E6-9222-091E0C29CFDB}"/>
    <dgm:cxn modelId="{20EBB75E-DC36-40F2-A676-9334A1F6CBEF}" srcId="{55C9129A-1C2C-47BB-8000-EEDCFC70405D}" destId="{7BCD57BE-AA72-486A-B360-B8ACC88A234C}" srcOrd="0" destOrd="0" parTransId="{D07B5378-AAD9-40E8-B1CB-C4906F28E26E}" sibTransId="{1AA24705-2F72-4D7A-B9B7-B4C379E5F4E3}"/>
    <dgm:cxn modelId="{B0AAC834-B2DE-46F8-86C3-FBD3CD31955E}" srcId="{55C9129A-1C2C-47BB-8000-EEDCFC70405D}" destId="{7B48D4D3-E302-41A7-A18F-90D09122034D}" srcOrd="1" destOrd="0" parTransId="{9F47CB1A-88F7-472A-A8BC-736156264AD9}" sibTransId="{E8A6F662-743A-4634-BEB6-03A81737B67D}"/>
    <dgm:cxn modelId="{DBA74263-8B94-413E-95AB-155F67B27351}" type="presOf" srcId="{7B48D4D3-E302-41A7-A18F-90D09122034D}" destId="{6BD5ECB9-4019-48A8-A612-23718E80AECE}" srcOrd="0" destOrd="0" presId="urn:microsoft.com/office/officeart/2005/8/layout/hierarchy1"/>
    <dgm:cxn modelId="{F1D1351F-171D-43BB-8430-065CF32D26AA}" type="presOf" srcId="{C22F717D-4A68-4490-88F5-B1B95CD06438}" destId="{52D72196-37AB-40B7-8F6F-9EB24A759927}" srcOrd="0" destOrd="0" presId="urn:microsoft.com/office/officeart/2005/8/layout/hierarchy1"/>
    <dgm:cxn modelId="{8CF15C96-92C6-4F57-8F72-C3461F67B904}" type="presOf" srcId="{144DA0A7-9367-4289-91B6-076B1F174AE0}" destId="{F33A9C00-0300-4E68-86E4-C1FD05B08E42}" srcOrd="0" destOrd="0" presId="urn:microsoft.com/office/officeart/2005/8/layout/hierarchy1"/>
    <dgm:cxn modelId="{464FD4E8-5B8C-4D4E-B8F8-8E7942AB14F3}" type="presOf" srcId="{CA3245BA-3C77-4E62-BBE5-10441748D85A}" destId="{E1BC8F5D-F1A4-4A79-B3ED-F7359B51DD10}" srcOrd="0" destOrd="0" presId="urn:microsoft.com/office/officeart/2005/8/layout/hierarchy1"/>
    <dgm:cxn modelId="{F275EA2B-F5E3-4F34-9821-71330673FFE3}" type="presOf" srcId="{F80B1B6E-3AFF-4033-814A-7AC041258763}" destId="{E520578A-9DDA-4146-88B7-F93FBCED7650}" srcOrd="0" destOrd="0" presId="urn:microsoft.com/office/officeart/2005/8/layout/hierarchy1"/>
    <dgm:cxn modelId="{06FD1F55-6B53-499A-8FB0-81B8C70FA426}" srcId="{CA3245BA-3C77-4E62-BBE5-10441748D85A}" destId="{C22F717D-4A68-4490-88F5-B1B95CD06438}" srcOrd="1" destOrd="0" parTransId="{144DA0A7-9367-4289-91B6-076B1F174AE0}" sibTransId="{70FE9068-4BBD-48B6-9F40-9ACA5A0ACA15}"/>
    <dgm:cxn modelId="{1F8603F6-93C7-4CAF-A043-470CB66A6022}" type="presOf" srcId="{D07B5378-AAD9-40E8-B1CB-C4906F28E26E}" destId="{B9DBED89-A41A-48F8-8D75-B27A9A84177C}" srcOrd="0" destOrd="0" presId="urn:microsoft.com/office/officeart/2005/8/layout/hierarchy1"/>
    <dgm:cxn modelId="{11D86DC3-81DE-4F2F-B30F-6318AE1BF7C5}" srcId="{CA3245BA-3C77-4E62-BBE5-10441748D85A}" destId="{F80B1B6E-3AFF-4033-814A-7AC041258763}" srcOrd="0" destOrd="0" parTransId="{DA82FBD5-26E2-4138-862F-65413077F03F}" sibTransId="{7E3FD588-DF54-4C1C-BECD-254C698373BE}"/>
    <dgm:cxn modelId="{17AD3088-A0E9-44B9-9108-C8B7B7AE9274}" type="presOf" srcId="{392F1FB7-8FE2-4E62-897A-C02C4C78D1DA}" destId="{DADE972B-5CF2-4EB9-8D8B-6C377F9AAD90}" srcOrd="0" destOrd="0" presId="urn:microsoft.com/office/officeart/2005/8/layout/hierarchy1"/>
    <dgm:cxn modelId="{096447B8-2EC5-4B09-A9E2-73A8345575CD}" type="presOf" srcId="{F982E2A0-9C44-4517-860D-B2458C7320A9}" destId="{CA397C7B-0324-4B2C-B8D8-FBA0D8E8B008}" srcOrd="0" destOrd="0" presId="urn:microsoft.com/office/officeart/2005/8/layout/hierarchy1"/>
    <dgm:cxn modelId="{3979A73E-200D-491B-B877-0F7BD060A46A}" srcId="{7DE8779C-1DC8-4D2A-9FC8-229D6120D01C}" destId="{CA3245BA-3C77-4E62-BBE5-10441748D85A}" srcOrd="0" destOrd="0" parTransId="{392F1FB7-8FE2-4E62-897A-C02C4C78D1DA}" sibTransId="{D6F1251B-89C6-420F-BFD3-D307B042CC24}"/>
    <dgm:cxn modelId="{0BEE947C-4CF0-4D25-BCFC-9B354603A195}" type="presOf" srcId="{34849E6E-9B3F-4334-A4FD-250368749BDB}" destId="{9D8A0FF2-1164-4967-86CE-D69F5CC83D3A}" srcOrd="0" destOrd="0" presId="urn:microsoft.com/office/officeart/2005/8/layout/hierarchy1"/>
    <dgm:cxn modelId="{1D9AC3BD-907A-4754-9D33-A74CA8F1E2AA}" srcId="{7DE8779C-1DC8-4D2A-9FC8-229D6120D01C}" destId="{58491B26-A9CA-4112-AC4B-1F304A334437}" srcOrd="2" destOrd="0" parTransId="{34849E6E-9B3F-4334-A4FD-250368749BDB}" sibTransId="{1C69D967-7CAA-4AB1-9F3F-52295045D7D3}"/>
    <dgm:cxn modelId="{A457DD13-A65E-4EDB-A2FB-EE66A79F71CE}" type="presOf" srcId="{58491B26-A9CA-4112-AC4B-1F304A334437}" destId="{981CDF4A-D2CC-425B-B761-AAC1D48785A1}" srcOrd="0" destOrd="0" presId="urn:microsoft.com/office/officeart/2005/8/layout/hierarchy1"/>
    <dgm:cxn modelId="{D1FC7339-5E43-4231-9BDE-A79548C39CFC}" type="presOf" srcId="{9F47CB1A-88F7-472A-A8BC-736156264AD9}" destId="{618E4161-6B1C-4F55-B5C4-22B0A8270306}" srcOrd="0" destOrd="0" presId="urn:microsoft.com/office/officeart/2005/8/layout/hierarchy1"/>
    <dgm:cxn modelId="{8F81C610-9664-4D39-95F7-8F9B985AF6FE}" type="presOf" srcId="{7DE8779C-1DC8-4D2A-9FC8-229D6120D01C}" destId="{0B0AAC24-A785-44CA-A2C8-197EE930B746}" srcOrd="0" destOrd="0" presId="urn:microsoft.com/office/officeart/2005/8/layout/hierarchy1"/>
    <dgm:cxn modelId="{37B1A633-AA13-435F-9624-1C09E6B352D7}" type="presParOf" srcId="{CA397C7B-0324-4B2C-B8D8-FBA0D8E8B008}" destId="{F2A175EC-1A37-4D81-9A63-BD5D3082E4AD}" srcOrd="0" destOrd="0" presId="urn:microsoft.com/office/officeart/2005/8/layout/hierarchy1"/>
    <dgm:cxn modelId="{8640F641-D91A-4458-8979-58945DCAF3EC}" type="presParOf" srcId="{F2A175EC-1A37-4D81-9A63-BD5D3082E4AD}" destId="{226B4FD8-47A6-49B4-A8E7-C0F2F3789777}" srcOrd="0" destOrd="0" presId="urn:microsoft.com/office/officeart/2005/8/layout/hierarchy1"/>
    <dgm:cxn modelId="{B4567791-7D52-4FA7-8607-93248E00E131}" type="presParOf" srcId="{226B4FD8-47A6-49B4-A8E7-C0F2F3789777}" destId="{6A983B53-6DA2-4DFF-AC16-90FEF6A3497B}" srcOrd="0" destOrd="0" presId="urn:microsoft.com/office/officeart/2005/8/layout/hierarchy1"/>
    <dgm:cxn modelId="{16403A2D-7837-44BF-8B11-6945CE424924}" type="presParOf" srcId="{226B4FD8-47A6-49B4-A8E7-C0F2F3789777}" destId="{0B0AAC24-A785-44CA-A2C8-197EE930B746}" srcOrd="1" destOrd="0" presId="urn:microsoft.com/office/officeart/2005/8/layout/hierarchy1"/>
    <dgm:cxn modelId="{10CEE246-DE29-4895-92EC-807BACD2E975}" type="presParOf" srcId="{F2A175EC-1A37-4D81-9A63-BD5D3082E4AD}" destId="{65D0943F-6EFD-4F66-9ECE-9EAE97077EE8}" srcOrd="1" destOrd="0" presId="urn:microsoft.com/office/officeart/2005/8/layout/hierarchy1"/>
    <dgm:cxn modelId="{51BD354F-DA78-4175-A61A-9930ED1B5C5C}" type="presParOf" srcId="{65D0943F-6EFD-4F66-9ECE-9EAE97077EE8}" destId="{DADE972B-5CF2-4EB9-8D8B-6C377F9AAD90}" srcOrd="0" destOrd="0" presId="urn:microsoft.com/office/officeart/2005/8/layout/hierarchy1"/>
    <dgm:cxn modelId="{E2B14E66-CF68-4A57-BE8F-6969D6E89961}" type="presParOf" srcId="{65D0943F-6EFD-4F66-9ECE-9EAE97077EE8}" destId="{5BE91CA9-6C02-42E8-BFAE-61C36F8E995A}" srcOrd="1" destOrd="0" presId="urn:microsoft.com/office/officeart/2005/8/layout/hierarchy1"/>
    <dgm:cxn modelId="{2EF45670-0A0B-4C2A-9804-C43211C2A360}" type="presParOf" srcId="{5BE91CA9-6C02-42E8-BFAE-61C36F8E995A}" destId="{E97A192A-EA02-4A21-9319-E31BCD479C91}" srcOrd="0" destOrd="0" presId="urn:microsoft.com/office/officeart/2005/8/layout/hierarchy1"/>
    <dgm:cxn modelId="{7C45F247-D9EF-409A-990A-3667FB6FFF9E}" type="presParOf" srcId="{E97A192A-EA02-4A21-9319-E31BCD479C91}" destId="{2B9F1EA4-6DCE-4FDB-B783-DEE2692DE19A}" srcOrd="0" destOrd="0" presId="urn:microsoft.com/office/officeart/2005/8/layout/hierarchy1"/>
    <dgm:cxn modelId="{FF24EEA6-C4A2-45A0-9DB8-D8F12B075515}" type="presParOf" srcId="{E97A192A-EA02-4A21-9319-E31BCD479C91}" destId="{E1BC8F5D-F1A4-4A79-B3ED-F7359B51DD10}" srcOrd="1" destOrd="0" presId="urn:microsoft.com/office/officeart/2005/8/layout/hierarchy1"/>
    <dgm:cxn modelId="{7DDC649D-FF22-4C2D-9760-37C533F763A1}" type="presParOf" srcId="{5BE91CA9-6C02-42E8-BFAE-61C36F8E995A}" destId="{67062B1F-F041-4CC3-96B4-65F8C3B775A5}" srcOrd="1" destOrd="0" presId="urn:microsoft.com/office/officeart/2005/8/layout/hierarchy1"/>
    <dgm:cxn modelId="{15EDB0BB-D1E6-4A60-B43F-DD1E3BFC66D8}" type="presParOf" srcId="{67062B1F-F041-4CC3-96B4-65F8C3B775A5}" destId="{8C2A6593-DE08-4694-99C2-3287CEFBA001}" srcOrd="0" destOrd="0" presId="urn:microsoft.com/office/officeart/2005/8/layout/hierarchy1"/>
    <dgm:cxn modelId="{30D58A7E-9818-4861-8412-DE88323D6B7B}" type="presParOf" srcId="{67062B1F-F041-4CC3-96B4-65F8C3B775A5}" destId="{19A87936-DAF4-46B9-9BE0-3469EB1D9BF8}" srcOrd="1" destOrd="0" presId="urn:microsoft.com/office/officeart/2005/8/layout/hierarchy1"/>
    <dgm:cxn modelId="{E74C7871-9A79-4CA0-B5E3-A10A91140ED9}" type="presParOf" srcId="{19A87936-DAF4-46B9-9BE0-3469EB1D9BF8}" destId="{A006B78E-2396-4617-B5A3-AAC6AF0FF230}" srcOrd="0" destOrd="0" presId="urn:microsoft.com/office/officeart/2005/8/layout/hierarchy1"/>
    <dgm:cxn modelId="{F3490DA7-DDCD-47D8-A521-7F66163441AC}" type="presParOf" srcId="{A006B78E-2396-4617-B5A3-AAC6AF0FF230}" destId="{9E262564-4C18-42EC-9BB0-E8FF9E905FD8}" srcOrd="0" destOrd="0" presId="urn:microsoft.com/office/officeart/2005/8/layout/hierarchy1"/>
    <dgm:cxn modelId="{FD47FA54-2F12-448A-8ACB-41A92317BC42}" type="presParOf" srcId="{A006B78E-2396-4617-B5A3-AAC6AF0FF230}" destId="{E520578A-9DDA-4146-88B7-F93FBCED7650}" srcOrd="1" destOrd="0" presId="urn:microsoft.com/office/officeart/2005/8/layout/hierarchy1"/>
    <dgm:cxn modelId="{6991C0A8-8D4D-472E-A4E0-85944501EC2B}" type="presParOf" srcId="{19A87936-DAF4-46B9-9BE0-3469EB1D9BF8}" destId="{93FD1F47-1DA9-4A85-93A3-39C4AC8FFEC1}" srcOrd="1" destOrd="0" presId="urn:microsoft.com/office/officeart/2005/8/layout/hierarchy1"/>
    <dgm:cxn modelId="{1F94149B-B8D9-42FF-BC50-BF42A38A6BD5}" type="presParOf" srcId="{67062B1F-F041-4CC3-96B4-65F8C3B775A5}" destId="{F33A9C00-0300-4E68-86E4-C1FD05B08E42}" srcOrd="2" destOrd="0" presId="urn:microsoft.com/office/officeart/2005/8/layout/hierarchy1"/>
    <dgm:cxn modelId="{484659DB-59B3-4E0F-BAF7-99DE1BB4A208}" type="presParOf" srcId="{67062B1F-F041-4CC3-96B4-65F8C3B775A5}" destId="{983FBA3F-2397-4521-AB94-AE51862E3601}" srcOrd="3" destOrd="0" presId="urn:microsoft.com/office/officeart/2005/8/layout/hierarchy1"/>
    <dgm:cxn modelId="{59C15B5C-340D-478A-9B1A-E18FAAB9BA74}" type="presParOf" srcId="{983FBA3F-2397-4521-AB94-AE51862E3601}" destId="{4F064700-FE35-49D6-A73A-94034519B534}" srcOrd="0" destOrd="0" presId="urn:microsoft.com/office/officeart/2005/8/layout/hierarchy1"/>
    <dgm:cxn modelId="{68CB0878-B05F-4D62-9429-56609AC5BDB6}" type="presParOf" srcId="{4F064700-FE35-49D6-A73A-94034519B534}" destId="{9B6B89ED-1ED2-4E84-9CCB-A8F3B1D8A421}" srcOrd="0" destOrd="0" presId="urn:microsoft.com/office/officeart/2005/8/layout/hierarchy1"/>
    <dgm:cxn modelId="{78A906D8-D800-4B70-AA85-F71682BA26E3}" type="presParOf" srcId="{4F064700-FE35-49D6-A73A-94034519B534}" destId="{52D72196-37AB-40B7-8F6F-9EB24A759927}" srcOrd="1" destOrd="0" presId="urn:microsoft.com/office/officeart/2005/8/layout/hierarchy1"/>
    <dgm:cxn modelId="{E84932EC-DFB1-438E-8738-0FFDB35BC727}" type="presParOf" srcId="{983FBA3F-2397-4521-AB94-AE51862E3601}" destId="{9B6141C2-22F3-4EF4-8FD2-41165971E45C}" srcOrd="1" destOrd="0" presId="urn:microsoft.com/office/officeart/2005/8/layout/hierarchy1"/>
    <dgm:cxn modelId="{CEFC23F5-FE52-4625-96CA-699E55B10CEB}" type="presParOf" srcId="{65D0943F-6EFD-4F66-9ECE-9EAE97077EE8}" destId="{00C9C672-222F-4C06-9DDE-A317A0FDD5C9}" srcOrd="2" destOrd="0" presId="urn:microsoft.com/office/officeart/2005/8/layout/hierarchy1"/>
    <dgm:cxn modelId="{29393F44-2FAC-4384-B1B2-82826D19AD59}" type="presParOf" srcId="{65D0943F-6EFD-4F66-9ECE-9EAE97077EE8}" destId="{7488DC77-ABEA-4266-8D08-74673E6A91D8}" srcOrd="3" destOrd="0" presId="urn:microsoft.com/office/officeart/2005/8/layout/hierarchy1"/>
    <dgm:cxn modelId="{3EDCCBEE-6A0C-48C6-8748-62F6CF062CEE}" type="presParOf" srcId="{7488DC77-ABEA-4266-8D08-74673E6A91D8}" destId="{C22503FF-4618-470B-9A71-C0DF806677DC}" srcOrd="0" destOrd="0" presId="urn:microsoft.com/office/officeart/2005/8/layout/hierarchy1"/>
    <dgm:cxn modelId="{2DA16847-655C-4630-B80E-F7F1C853FDBE}" type="presParOf" srcId="{C22503FF-4618-470B-9A71-C0DF806677DC}" destId="{C42E193B-D1FF-4799-A14D-6E11AB4A1993}" srcOrd="0" destOrd="0" presId="urn:microsoft.com/office/officeart/2005/8/layout/hierarchy1"/>
    <dgm:cxn modelId="{294CF91F-BBA5-48CD-8B13-23A984285359}" type="presParOf" srcId="{C22503FF-4618-470B-9A71-C0DF806677DC}" destId="{2720341D-D8F4-4562-B071-60CE59F03944}" srcOrd="1" destOrd="0" presId="urn:microsoft.com/office/officeart/2005/8/layout/hierarchy1"/>
    <dgm:cxn modelId="{F37FE859-4540-47D7-A585-B7A745FD2E4D}" type="presParOf" srcId="{7488DC77-ABEA-4266-8D08-74673E6A91D8}" destId="{2811AEC3-E62B-42D7-8FFF-15ABC37D6A63}" srcOrd="1" destOrd="0" presId="urn:microsoft.com/office/officeart/2005/8/layout/hierarchy1"/>
    <dgm:cxn modelId="{E8C7BA4F-A6EB-44C0-975B-470B34E90FEC}" type="presParOf" srcId="{2811AEC3-E62B-42D7-8FFF-15ABC37D6A63}" destId="{B9DBED89-A41A-48F8-8D75-B27A9A84177C}" srcOrd="0" destOrd="0" presId="urn:microsoft.com/office/officeart/2005/8/layout/hierarchy1"/>
    <dgm:cxn modelId="{829BDB6F-F8E5-42B2-8B29-5EFC276BA09B}" type="presParOf" srcId="{2811AEC3-E62B-42D7-8FFF-15ABC37D6A63}" destId="{4C2D29D0-3DC4-44A2-ABBC-A1D57B5B8C7D}" srcOrd="1" destOrd="0" presId="urn:microsoft.com/office/officeart/2005/8/layout/hierarchy1"/>
    <dgm:cxn modelId="{7900B55D-8A85-4D61-BF9D-6EED93D6310C}" type="presParOf" srcId="{4C2D29D0-3DC4-44A2-ABBC-A1D57B5B8C7D}" destId="{24F958CA-0361-4718-90D3-A3CB47B9A98A}" srcOrd="0" destOrd="0" presId="urn:microsoft.com/office/officeart/2005/8/layout/hierarchy1"/>
    <dgm:cxn modelId="{EC990193-8CAF-4807-B190-A0D34D0F13B5}" type="presParOf" srcId="{24F958CA-0361-4718-90D3-A3CB47B9A98A}" destId="{B7A622A2-7E19-40C1-A3A5-E8AEE7614C54}" srcOrd="0" destOrd="0" presId="urn:microsoft.com/office/officeart/2005/8/layout/hierarchy1"/>
    <dgm:cxn modelId="{BF421130-3A98-44C4-AD4D-E52C6D5D021E}" type="presParOf" srcId="{24F958CA-0361-4718-90D3-A3CB47B9A98A}" destId="{0E8DC959-6BA0-480A-9A5D-123F300C3680}" srcOrd="1" destOrd="0" presId="urn:microsoft.com/office/officeart/2005/8/layout/hierarchy1"/>
    <dgm:cxn modelId="{3C386648-1FF8-4DAA-9D8D-BF1E277A6B35}" type="presParOf" srcId="{4C2D29D0-3DC4-44A2-ABBC-A1D57B5B8C7D}" destId="{E3CB050B-961D-47D4-958F-76D68AC868F0}" srcOrd="1" destOrd="0" presId="urn:microsoft.com/office/officeart/2005/8/layout/hierarchy1"/>
    <dgm:cxn modelId="{27932AE3-A5CF-4E0D-AD2B-077352D3E24C}" type="presParOf" srcId="{2811AEC3-E62B-42D7-8FFF-15ABC37D6A63}" destId="{618E4161-6B1C-4F55-B5C4-22B0A8270306}" srcOrd="2" destOrd="0" presId="urn:microsoft.com/office/officeart/2005/8/layout/hierarchy1"/>
    <dgm:cxn modelId="{6EC8FF17-12B3-4A09-A52A-B4367774CEC8}" type="presParOf" srcId="{2811AEC3-E62B-42D7-8FFF-15ABC37D6A63}" destId="{927DD78D-E190-4C45-A98A-E3DD7C9693E7}" srcOrd="3" destOrd="0" presId="urn:microsoft.com/office/officeart/2005/8/layout/hierarchy1"/>
    <dgm:cxn modelId="{5418F13B-E03D-4CC3-9D29-3519C6B80509}" type="presParOf" srcId="{927DD78D-E190-4C45-A98A-E3DD7C9693E7}" destId="{5E23370A-DDE8-4904-8BB0-017F588D582C}" srcOrd="0" destOrd="0" presId="urn:microsoft.com/office/officeart/2005/8/layout/hierarchy1"/>
    <dgm:cxn modelId="{8D367657-26E9-4744-B979-BB88BFBC80BE}" type="presParOf" srcId="{5E23370A-DDE8-4904-8BB0-017F588D582C}" destId="{4CA47825-61C5-4573-8B65-E200321E0A0A}" srcOrd="0" destOrd="0" presId="urn:microsoft.com/office/officeart/2005/8/layout/hierarchy1"/>
    <dgm:cxn modelId="{E850E350-B010-4E7D-8BCD-778690DF0696}" type="presParOf" srcId="{5E23370A-DDE8-4904-8BB0-017F588D582C}" destId="{6BD5ECB9-4019-48A8-A612-23718E80AECE}" srcOrd="1" destOrd="0" presId="urn:microsoft.com/office/officeart/2005/8/layout/hierarchy1"/>
    <dgm:cxn modelId="{327FA28B-9FC0-484F-A349-3E01562D5AEA}" type="presParOf" srcId="{927DD78D-E190-4C45-A98A-E3DD7C9693E7}" destId="{E83E2869-E038-4100-B60A-BFA8321EE5DF}" srcOrd="1" destOrd="0" presId="urn:microsoft.com/office/officeart/2005/8/layout/hierarchy1"/>
    <dgm:cxn modelId="{743C0983-AD11-4C13-A624-00B3404AD6D5}" type="presParOf" srcId="{65D0943F-6EFD-4F66-9ECE-9EAE97077EE8}" destId="{9D8A0FF2-1164-4967-86CE-D69F5CC83D3A}" srcOrd="4" destOrd="0" presId="urn:microsoft.com/office/officeart/2005/8/layout/hierarchy1"/>
    <dgm:cxn modelId="{5D2080A9-5318-43C9-AC84-FABF3B99198D}" type="presParOf" srcId="{65D0943F-6EFD-4F66-9ECE-9EAE97077EE8}" destId="{D108255F-7076-4A4F-9BDC-7F8383D6BA08}" srcOrd="5" destOrd="0" presId="urn:microsoft.com/office/officeart/2005/8/layout/hierarchy1"/>
    <dgm:cxn modelId="{64A04116-8DC5-444F-8AE5-BFB6917DADA3}" type="presParOf" srcId="{D108255F-7076-4A4F-9BDC-7F8383D6BA08}" destId="{E2E35113-5EB2-4E8A-9892-5DB3A9A8875B}" srcOrd="0" destOrd="0" presId="urn:microsoft.com/office/officeart/2005/8/layout/hierarchy1"/>
    <dgm:cxn modelId="{09CFD14A-0B0B-46BC-B93A-DF7A7CE558A1}" type="presParOf" srcId="{E2E35113-5EB2-4E8A-9892-5DB3A9A8875B}" destId="{A79C81FE-68FF-4D7C-BD19-779D75449AD6}" srcOrd="0" destOrd="0" presId="urn:microsoft.com/office/officeart/2005/8/layout/hierarchy1"/>
    <dgm:cxn modelId="{77A4CA34-1D3D-4215-B6F5-1A72F46CF4FC}" type="presParOf" srcId="{E2E35113-5EB2-4E8A-9892-5DB3A9A8875B}" destId="{981CDF4A-D2CC-425B-B761-AAC1D48785A1}" srcOrd="1" destOrd="0" presId="urn:microsoft.com/office/officeart/2005/8/layout/hierarchy1"/>
    <dgm:cxn modelId="{9A090B0E-B41C-4898-9415-97CCC3898B56}" type="presParOf" srcId="{D108255F-7076-4A4F-9BDC-7F8383D6BA08}" destId="{C4CA09E9-D165-4F0C-AD19-D7A7E367D5E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1A9550-2E24-4E7F-8E9E-B1DC082A6DC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F51A1A-EAFF-451E-B6E2-550E3373C136}">
      <dgm:prSet phldrT="[Текст]" custT="1"/>
      <dgm:spPr/>
      <dgm:t>
        <a:bodyPr/>
        <a:lstStyle/>
        <a:p>
          <a:r>
            <a:rPr lang="uk-UA" sz="3600" b="1" dirty="0" err="1" smtClean="0">
              <a:latin typeface="Times New Roman" pitchFamily="18" charset="0"/>
              <a:cs typeface="Times New Roman" pitchFamily="18" charset="0"/>
            </a:rPr>
            <a:t>Оксигеновмісні</a:t>
          </a:r>
          <a:r>
            <a:rPr lang="uk-UA" sz="3600" b="1" dirty="0" smtClean="0">
              <a:latin typeface="Times New Roman" pitchFamily="18" charset="0"/>
              <a:cs typeface="Times New Roman" pitchFamily="18" charset="0"/>
            </a:rPr>
            <a:t>  сполуки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CB661176-3E94-4D45-8B9E-AC0CA63C867E}" type="parTrans" cxnId="{6F85DFDB-54E3-4B8A-9B8C-02CAD28CDEDA}">
      <dgm:prSet/>
      <dgm:spPr/>
      <dgm:t>
        <a:bodyPr/>
        <a:lstStyle/>
        <a:p>
          <a:endParaRPr lang="ru-RU"/>
        </a:p>
      </dgm:t>
    </dgm:pt>
    <dgm:pt modelId="{0E07F94F-E59D-47BC-AD38-5AED5B0FAA60}" type="sibTrans" cxnId="{6F85DFDB-54E3-4B8A-9B8C-02CAD28CDEDA}">
      <dgm:prSet/>
      <dgm:spPr/>
      <dgm:t>
        <a:bodyPr/>
        <a:lstStyle/>
        <a:p>
          <a:endParaRPr lang="ru-RU"/>
        </a:p>
      </dgm:t>
    </dgm:pt>
    <dgm:pt modelId="{1E92AA33-B2CD-4651-9F3E-0FB87FB8313A}">
      <dgm:prSet custT="1"/>
      <dgm:spPr/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спирти, феноли                                 </a:t>
          </a:r>
          <a:r>
            <a:rPr lang="en-US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R 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- </a:t>
          </a:r>
          <a:r>
            <a:rPr lang="en-US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OH</a:t>
          </a:r>
          <a:r>
            <a:rPr lang="uk-UA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                                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A0ED04E-EE7A-4564-8863-A89871DA12EB}" type="parTrans" cxnId="{E9463402-F85B-4703-BAD3-84340694720C}">
      <dgm:prSet/>
      <dgm:spPr/>
      <dgm:t>
        <a:bodyPr/>
        <a:lstStyle/>
        <a:p>
          <a:endParaRPr lang="ru-RU"/>
        </a:p>
      </dgm:t>
    </dgm:pt>
    <dgm:pt modelId="{21AF5814-C18A-4AF8-9C60-96D3B1DD7702}" type="sibTrans" cxnId="{E9463402-F85B-4703-BAD3-84340694720C}">
      <dgm:prSet/>
      <dgm:spPr/>
      <dgm:t>
        <a:bodyPr/>
        <a:lstStyle/>
        <a:p>
          <a:endParaRPr lang="ru-RU"/>
        </a:p>
      </dgm:t>
    </dgm:pt>
    <dgm:pt modelId="{90923503-9710-4C7B-BCDA-EC05E141FB37}">
      <dgm:prSet phldrT="[Текст]" custT="1"/>
      <dgm:spPr/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альдегіди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                                          </a:t>
          </a:r>
          <a:r>
            <a:rPr lang="en-US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R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–СНО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A991FF-9B61-4BD0-8F2E-848FACBA9FB0}" type="sibTrans" cxnId="{02F41882-7803-4671-8F22-EC8746815945}">
      <dgm:prSet/>
      <dgm:spPr/>
      <dgm:t>
        <a:bodyPr/>
        <a:lstStyle/>
        <a:p>
          <a:endParaRPr lang="ru-RU"/>
        </a:p>
      </dgm:t>
    </dgm:pt>
    <dgm:pt modelId="{85764FAC-55F6-4EFD-995F-7FDA18A837BF}" type="parTrans" cxnId="{02F41882-7803-4671-8F22-EC8746815945}">
      <dgm:prSet/>
      <dgm:spPr/>
      <dgm:t>
        <a:bodyPr/>
        <a:lstStyle/>
        <a:p>
          <a:endParaRPr lang="ru-RU"/>
        </a:p>
      </dgm:t>
    </dgm:pt>
    <dgm:pt modelId="{DDB915EE-C12C-431E-A80C-1FB9B7FF5C1C}">
      <dgm:prSet phldrT="[Текст]" custT="1"/>
      <dgm:spPr/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карбонові кислоти, </a:t>
          </a:r>
          <a:r>
            <a:rPr lang="uk-UA" sz="2000" dirty="0" err="1" smtClean="0">
              <a:latin typeface="Times New Roman" pitchFamily="18" charset="0"/>
              <a:cs typeface="Times New Roman" pitchFamily="18" charset="0"/>
            </a:rPr>
            <a:t>естери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             </a:t>
          </a:r>
          <a:r>
            <a:rPr lang="en-US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R 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-СООН;  </a:t>
          </a:r>
          <a:r>
            <a:rPr lang="en-US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R 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-СОО</a:t>
          </a:r>
          <a:r>
            <a:rPr lang="en-US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R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86C340-C699-49C7-BAEE-CDDABA36FF7E}" type="sibTrans" cxnId="{8F723F90-2F4A-4511-8B03-0344052AE158}">
      <dgm:prSet/>
      <dgm:spPr/>
      <dgm:t>
        <a:bodyPr/>
        <a:lstStyle/>
        <a:p>
          <a:endParaRPr lang="ru-RU"/>
        </a:p>
      </dgm:t>
    </dgm:pt>
    <dgm:pt modelId="{D030E248-2893-43CD-BBBA-CA447CBF7D0D}" type="parTrans" cxnId="{8F723F90-2F4A-4511-8B03-0344052AE158}">
      <dgm:prSet/>
      <dgm:spPr/>
      <dgm:t>
        <a:bodyPr/>
        <a:lstStyle/>
        <a:p>
          <a:endParaRPr lang="ru-RU"/>
        </a:p>
      </dgm:t>
    </dgm:pt>
    <dgm:pt modelId="{6CBED419-9032-42E2-926F-3EB7B50AB35B}">
      <dgm:prSet custT="1"/>
      <dgm:spPr/>
      <dgm:t>
        <a:bodyPr/>
        <a:lstStyle/>
        <a:p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вуглеводи                                         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С</a:t>
          </a:r>
          <a:r>
            <a:rPr lang="ru-RU" sz="2000" baseline="-25000" dirty="0" err="1" smtClean="0">
              <a:latin typeface="Times New Roman" pitchFamily="18" charset="0"/>
              <a:cs typeface="Times New Roman" pitchFamily="18" charset="0"/>
            </a:rPr>
            <a:t>n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(H</a:t>
          </a:r>
          <a:r>
            <a:rPr lang="ru-RU" sz="2000" baseline="-25000" dirty="0" smtClean="0">
              <a:latin typeface="Times New Roman" pitchFamily="18" charset="0"/>
              <a:cs typeface="Times New Roman" pitchFamily="18" charset="0"/>
            </a:rPr>
            <a:t>2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O)</a:t>
          </a:r>
          <a:r>
            <a:rPr lang="ru-RU" sz="2000" baseline="-25000" dirty="0" err="1" smtClean="0">
              <a:latin typeface="Times New Roman" pitchFamily="18" charset="0"/>
              <a:cs typeface="Times New Roman" pitchFamily="18" charset="0"/>
            </a:rPr>
            <a:t>m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EE22404-A034-42DC-8686-6F11C3B8B0BC}" type="sibTrans" cxnId="{35386174-1D83-41D0-8592-8F69898C0C79}">
      <dgm:prSet/>
      <dgm:spPr/>
      <dgm:t>
        <a:bodyPr/>
        <a:lstStyle/>
        <a:p>
          <a:endParaRPr lang="ru-RU"/>
        </a:p>
      </dgm:t>
    </dgm:pt>
    <dgm:pt modelId="{9D3DE17C-C883-456E-AE9C-658B37CDD0E5}" type="parTrans" cxnId="{35386174-1D83-41D0-8592-8F69898C0C79}">
      <dgm:prSet/>
      <dgm:spPr/>
      <dgm:t>
        <a:bodyPr/>
        <a:lstStyle/>
        <a:p>
          <a:endParaRPr lang="ru-RU"/>
        </a:p>
      </dgm:t>
    </dgm:pt>
    <dgm:pt modelId="{AD7EB84C-DF9E-47D5-9915-70AF51F50780}" type="pres">
      <dgm:prSet presAssocID="{2C1A9550-2E24-4E7F-8E9E-B1DC082A6DC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1AD3D8-EF57-42DB-83B9-4C8EFD331FFF}" type="pres">
      <dgm:prSet presAssocID="{2C1A9550-2E24-4E7F-8E9E-B1DC082A6DCF}" presName="dummyMaxCanvas" presStyleCnt="0">
        <dgm:presLayoutVars/>
      </dgm:prSet>
      <dgm:spPr/>
    </dgm:pt>
    <dgm:pt modelId="{34D5CCDB-F392-4CF9-89F3-CAAD6E64AE0F}" type="pres">
      <dgm:prSet presAssocID="{2C1A9550-2E24-4E7F-8E9E-B1DC082A6DCF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0B3049-E6A2-4E1D-A492-14EC73AC423A}" type="pres">
      <dgm:prSet presAssocID="{2C1A9550-2E24-4E7F-8E9E-B1DC082A6DCF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E8D397-551B-4D6F-AC99-639B599AB729}" type="pres">
      <dgm:prSet presAssocID="{2C1A9550-2E24-4E7F-8E9E-B1DC082A6DCF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8EEEFA-8587-4CD2-B39E-3986DF79B319}" type="pres">
      <dgm:prSet presAssocID="{2C1A9550-2E24-4E7F-8E9E-B1DC082A6DCF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9A3836-450C-4E07-804E-9AE8E371069C}" type="pres">
      <dgm:prSet presAssocID="{2C1A9550-2E24-4E7F-8E9E-B1DC082A6DCF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5B17A7-DC4B-4CF9-8655-AE0F70DA6010}" type="pres">
      <dgm:prSet presAssocID="{2C1A9550-2E24-4E7F-8E9E-B1DC082A6DCF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ED7A56-C2ED-4299-906D-CBB53ABEEF8E}" type="pres">
      <dgm:prSet presAssocID="{2C1A9550-2E24-4E7F-8E9E-B1DC082A6DCF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91D24-ED17-4199-A0D8-79572E5BF8E8}" type="pres">
      <dgm:prSet presAssocID="{2C1A9550-2E24-4E7F-8E9E-B1DC082A6DCF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2F68D-38AF-4CDC-ADC1-21DF8FAB6840}" type="pres">
      <dgm:prSet presAssocID="{2C1A9550-2E24-4E7F-8E9E-B1DC082A6DCF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F7C2A-01D4-42EE-8028-78BCAB40FE35}" type="pres">
      <dgm:prSet presAssocID="{2C1A9550-2E24-4E7F-8E9E-B1DC082A6DCF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C00E6-759F-4173-92E7-85E53B536C3F}" type="pres">
      <dgm:prSet presAssocID="{2C1A9550-2E24-4E7F-8E9E-B1DC082A6DCF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1C551-720A-4185-BDC0-1900981E47BA}" type="pres">
      <dgm:prSet presAssocID="{2C1A9550-2E24-4E7F-8E9E-B1DC082A6DCF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D2F2EC-0F45-460D-8947-1FA171A6A6ED}" type="pres">
      <dgm:prSet presAssocID="{2C1A9550-2E24-4E7F-8E9E-B1DC082A6DCF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4DC31-6367-44DC-81C7-0A038DFC54CE}" type="pres">
      <dgm:prSet presAssocID="{2C1A9550-2E24-4E7F-8E9E-B1DC082A6DCF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C9F2B9C-46CD-4152-8D6A-A2362E99A6CD}" type="presOf" srcId="{1E92AA33-B2CD-4651-9F3E-0FB87FB8313A}" destId="{498C00E6-759F-4173-92E7-85E53B536C3F}" srcOrd="1" destOrd="0" presId="urn:microsoft.com/office/officeart/2005/8/layout/vProcess5"/>
    <dgm:cxn modelId="{BEF01BF3-003A-4692-B35E-362C2B564CF5}" type="presOf" srcId="{90923503-9710-4C7B-BCDA-EC05E141FB37}" destId="{19E8D397-551B-4D6F-AC99-639B599AB729}" srcOrd="0" destOrd="0" presId="urn:microsoft.com/office/officeart/2005/8/layout/vProcess5"/>
    <dgm:cxn modelId="{91D853E3-C5FE-4846-B304-30FF7AAB96D4}" type="presOf" srcId="{6CBED419-9032-42E2-926F-3EB7B50AB35B}" destId="{E69A3836-450C-4E07-804E-9AE8E371069C}" srcOrd="0" destOrd="0" presId="urn:microsoft.com/office/officeart/2005/8/layout/vProcess5"/>
    <dgm:cxn modelId="{5893CFF2-0C9A-4D83-8BCF-2C9B46C02C5A}" type="presOf" srcId="{0E07F94F-E59D-47BC-AD38-5AED5B0FAA60}" destId="{C05B17A7-DC4B-4CF9-8655-AE0F70DA6010}" srcOrd="0" destOrd="0" presId="urn:microsoft.com/office/officeart/2005/8/layout/vProcess5"/>
    <dgm:cxn modelId="{A9F4C3BF-AF4D-40A7-8E40-22241B19AB54}" type="presOf" srcId="{B6F51A1A-EAFF-451E-B6E2-550E3373C136}" destId="{62BF7C2A-01D4-42EE-8028-78BCAB40FE35}" srcOrd="1" destOrd="0" presId="urn:microsoft.com/office/officeart/2005/8/layout/vProcess5"/>
    <dgm:cxn modelId="{D3A1CA54-429A-4E92-B731-7C7690207F46}" type="presOf" srcId="{1E92AA33-B2CD-4651-9F3E-0FB87FB8313A}" destId="{EC0B3049-E6A2-4E1D-A492-14EC73AC423A}" srcOrd="0" destOrd="0" presId="urn:microsoft.com/office/officeart/2005/8/layout/vProcess5"/>
    <dgm:cxn modelId="{75243928-006D-4377-8148-952E2BB81A34}" type="presOf" srcId="{90923503-9710-4C7B-BCDA-EC05E141FB37}" destId="{0AD1C551-720A-4185-BDC0-1900981E47BA}" srcOrd="1" destOrd="0" presId="urn:microsoft.com/office/officeart/2005/8/layout/vProcess5"/>
    <dgm:cxn modelId="{E9463402-F85B-4703-BAD3-84340694720C}" srcId="{2C1A9550-2E24-4E7F-8E9E-B1DC082A6DCF}" destId="{1E92AA33-B2CD-4651-9F3E-0FB87FB8313A}" srcOrd="1" destOrd="0" parTransId="{5A0ED04E-EE7A-4564-8863-A89871DA12EB}" sibTransId="{21AF5814-C18A-4AF8-9C60-96D3B1DD7702}"/>
    <dgm:cxn modelId="{6F85DFDB-54E3-4B8A-9B8C-02CAD28CDEDA}" srcId="{2C1A9550-2E24-4E7F-8E9E-B1DC082A6DCF}" destId="{B6F51A1A-EAFF-451E-B6E2-550E3373C136}" srcOrd="0" destOrd="0" parTransId="{CB661176-3E94-4D45-8B9E-AC0CA63C867E}" sibTransId="{0E07F94F-E59D-47BC-AD38-5AED5B0FAA60}"/>
    <dgm:cxn modelId="{5AE36C8A-F75B-42DE-86FE-3BAC2D6A2A4A}" type="presOf" srcId="{21AF5814-C18A-4AF8-9C60-96D3B1DD7702}" destId="{C1ED7A56-C2ED-4299-906D-CBB53ABEEF8E}" srcOrd="0" destOrd="0" presId="urn:microsoft.com/office/officeart/2005/8/layout/vProcess5"/>
    <dgm:cxn modelId="{ED00D8B3-1960-4639-B04F-0DEB0E2C8BFC}" type="presOf" srcId="{B6F51A1A-EAFF-451E-B6E2-550E3373C136}" destId="{34D5CCDB-F392-4CF9-89F3-CAAD6E64AE0F}" srcOrd="0" destOrd="0" presId="urn:microsoft.com/office/officeart/2005/8/layout/vProcess5"/>
    <dgm:cxn modelId="{BE8B8EEC-4604-45A0-9648-CEBB0498175B}" type="presOf" srcId="{DDB915EE-C12C-431E-A80C-1FB9B7FF5C1C}" destId="{668EEEFA-8587-4CD2-B39E-3986DF79B319}" srcOrd="0" destOrd="0" presId="urn:microsoft.com/office/officeart/2005/8/layout/vProcess5"/>
    <dgm:cxn modelId="{11201B62-9800-45F0-B8F7-BFFCF1EE2D22}" type="presOf" srcId="{E6A991FF-9B61-4BD0-8F2E-848FACBA9FB0}" destId="{18E91D24-ED17-4199-A0D8-79572E5BF8E8}" srcOrd="0" destOrd="0" presId="urn:microsoft.com/office/officeart/2005/8/layout/vProcess5"/>
    <dgm:cxn modelId="{93158B82-EE9F-4B1C-BA55-46DC28D15617}" type="presOf" srcId="{DDB915EE-C12C-431E-A80C-1FB9B7FF5C1C}" destId="{31D2F2EC-0F45-460D-8947-1FA171A6A6ED}" srcOrd="1" destOrd="0" presId="urn:microsoft.com/office/officeart/2005/8/layout/vProcess5"/>
    <dgm:cxn modelId="{DBD0ABD6-4726-4334-8E51-E7E186663042}" type="presOf" srcId="{2C1A9550-2E24-4E7F-8E9E-B1DC082A6DCF}" destId="{AD7EB84C-DF9E-47D5-9915-70AF51F50780}" srcOrd="0" destOrd="0" presId="urn:microsoft.com/office/officeart/2005/8/layout/vProcess5"/>
    <dgm:cxn modelId="{8F723F90-2F4A-4511-8B03-0344052AE158}" srcId="{2C1A9550-2E24-4E7F-8E9E-B1DC082A6DCF}" destId="{DDB915EE-C12C-431E-A80C-1FB9B7FF5C1C}" srcOrd="3" destOrd="0" parTransId="{D030E248-2893-43CD-BBBA-CA447CBF7D0D}" sibTransId="{DA86C340-C699-49C7-BAEE-CDDABA36FF7E}"/>
    <dgm:cxn modelId="{DA91A4A5-65BC-4CB5-AB52-E3DB80C7D0D3}" type="presOf" srcId="{DA86C340-C699-49C7-BAEE-CDDABA36FF7E}" destId="{CC42F68D-38AF-4CDC-ADC1-21DF8FAB6840}" srcOrd="0" destOrd="0" presId="urn:microsoft.com/office/officeart/2005/8/layout/vProcess5"/>
    <dgm:cxn modelId="{35386174-1D83-41D0-8592-8F69898C0C79}" srcId="{2C1A9550-2E24-4E7F-8E9E-B1DC082A6DCF}" destId="{6CBED419-9032-42E2-926F-3EB7B50AB35B}" srcOrd="4" destOrd="0" parTransId="{9D3DE17C-C883-456E-AE9C-658B37CDD0E5}" sibTransId="{DEE22404-A034-42DC-8686-6F11C3B8B0BC}"/>
    <dgm:cxn modelId="{908BEF38-776D-44DB-9C83-B85184A8C419}" type="presOf" srcId="{6CBED419-9032-42E2-926F-3EB7B50AB35B}" destId="{DA84DC31-6367-44DC-81C7-0A038DFC54CE}" srcOrd="1" destOrd="0" presId="urn:microsoft.com/office/officeart/2005/8/layout/vProcess5"/>
    <dgm:cxn modelId="{02F41882-7803-4671-8F22-EC8746815945}" srcId="{2C1A9550-2E24-4E7F-8E9E-B1DC082A6DCF}" destId="{90923503-9710-4C7B-BCDA-EC05E141FB37}" srcOrd="2" destOrd="0" parTransId="{85764FAC-55F6-4EFD-995F-7FDA18A837BF}" sibTransId="{E6A991FF-9B61-4BD0-8F2E-848FACBA9FB0}"/>
    <dgm:cxn modelId="{52D786E7-02CF-45B9-A9CC-0243072B10E5}" type="presParOf" srcId="{AD7EB84C-DF9E-47D5-9915-70AF51F50780}" destId="{451AD3D8-EF57-42DB-83B9-4C8EFD331FFF}" srcOrd="0" destOrd="0" presId="urn:microsoft.com/office/officeart/2005/8/layout/vProcess5"/>
    <dgm:cxn modelId="{4DCB221B-B3E7-4E16-996E-BE6FEB3B0070}" type="presParOf" srcId="{AD7EB84C-DF9E-47D5-9915-70AF51F50780}" destId="{34D5CCDB-F392-4CF9-89F3-CAAD6E64AE0F}" srcOrd="1" destOrd="0" presId="urn:microsoft.com/office/officeart/2005/8/layout/vProcess5"/>
    <dgm:cxn modelId="{8B6461BA-1883-48F3-8543-3ABE04C83594}" type="presParOf" srcId="{AD7EB84C-DF9E-47D5-9915-70AF51F50780}" destId="{EC0B3049-E6A2-4E1D-A492-14EC73AC423A}" srcOrd="2" destOrd="0" presId="urn:microsoft.com/office/officeart/2005/8/layout/vProcess5"/>
    <dgm:cxn modelId="{BFF4F95B-BCEB-4CC3-9FAB-ED6DBED1663C}" type="presParOf" srcId="{AD7EB84C-DF9E-47D5-9915-70AF51F50780}" destId="{19E8D397-551B-4D6F-AC99-639B599AB729}" srcOrd="3" destOrd="0" presId="urn:microsoft.com/office/officeart/2005/8/layout/vProcess5"/>
    <dgm:cxn modelId="{45EB28B6-E990-44CC-AD00-0E4FBDF1C0EE}" type="presParOf" srcId="{AD7EB84C-DF9E-47D5-9915-70AF51F50780}" destId="{668EEEFA-8587-4CD2-B39E-3986DF79B319}" srcOrd="4" destOrd="0" presId="urn:microsoft.com/office/officeart/2005/8/layout/vProcess5"/>
    <dgm:cxn modelId="{738A246C-752B-4FB5-86AF-34288AE48D31}" type="presParOf" srcId="{AD7EB84C-DF9E-47D5-9915-70AF51F50780}" destId="{E69A3836-450C-4E07-804E-9AE8E371069C}" srcOrd="5" destOrd="0" presId="urn:microsoft.com/office/officeart/2005/8/layout/vProcess5"/>
    <dgm:cxn modelId="{82351BC4-2BE4-4B74-911B-505B20271156}" type="presParOf" srcId="{AD7EB84C-DF9E-47D5-9915-70AF51F50780}" destId="{C05B17A7-DC4B-4CF9-8655-AE0F70DA6010}" srcOrd="6" destOrd="0" presId="urn:microsoft.com/office/officeart/2005/8/layout/vProcess5"/>
    <dgm:cxn modelId="{B9974A41-C099-4EAC-B5DF-BE18AD7D4A6B}" type="presParOf" srcId="{AD7EB84C-DF9E-47D5-9915-70AF51F50780}" destId="{C1ED7A56-C2ED-4299-906D-CBB53ABEEF8E}" srcOrd="7" destOrd="0" presId="urn:microsoft.com/office/officeart/2005/8/layout/vProcess5"/>
    <dgm:cxn modelId="{B7626715-68B5-454E-A085-B85EE82A20F7}" type="presParOf" srcId="{AD7EB84C-DF9E-47D5-9915-70AF51F50780}" destId="{18E91D24-ED17-4199-A0D8-79572E5BF8E8}" srcOrd="8" destOrd="0" presId="urn:microsoft.com/office/officeart/2005/8/layout/vProcess5"/>
    <dgm:cxn modelId="{B94D935A-D780-4637-A9EC-6435EFB10C58}" type="presParOf" srcId="{AD7EB84C-DF9E-47D5-9915-70AF51F50780}" destId="{CC42F68D-38AF-4CDC-ADC1-21DF8FAB6840}" srcOrd="9" destOrd="0" presId="urn:microsoft.com/office/officeart/2005/8/layout/vProcess5"/>
    <dgm:cxn modelId="{05C50D23-9011-4D41-A637-662C848E224C}" type="presParOf" srcId="{AD7EB84C-DF9E-47D5-9915-70AF51F50780}" destId="{62BF7C2A-01D4-42EE-8028-78BCAB40FE35}" srcOrd="10" destOrd="0" presId="urn:microsoft.com/office/officeart/2005/8/layout/vProcess5"/>
    <dgm:cxn modelId="{8AC38A24-321C-4025-9D52-7FBEF06516A4}" type="presParOf" srcId="{AD7EB84C-DF9E-47D5-9915-70AF51F50780}" destId="{498C00E6-759F-4173-92E7-85E53B536C3F}" srcOrd="11" destOrd="0" presId="urn:microsoft.com/office/officeart/2005/8/layout/vProcess5"/>
    <dgm:cxn modelId="{1BB6A044-419E-4680-A30D-E1AEBFB0AC20}" type="presParOf" srcId="{AD7EB84C-DF9E-47D5-9915-70AF51F50780}" destId="{0AD1C551-720A-4185-BDC0-1900981E47BA}" srcOrd="12" destOrd="0" presId="urn:microsoft.com/office/officeart/2005/8/layout/vProcess5"/>
    <dgm:cxn modelId="{77C5AD6D-863A-4BD3-BE52-382C721E4FFD}" type="presParOf" srcId="{AD7EB84C-DF9E-47D5-9915-70AF51F50780}" destId="{31D2F2EC-0F45-460D-8947-1FA171A6A6ED}" srcOrd="13" destOrd="0" presId="urn:microsoft.com/office/officeart/2005/8/layout/vProcess5"/>
    <dgm:cxn modelId="{F4DE8BAE-FBA4-437C-A60E-12AAF42700FC}" type="presParOf" srcId="{AD7EB84C-DF9E-47D5-9915-70AF51F50780}" destId="{DA84DC31-6367-44DC-81C7-0A038DFC54C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1A9550-2E24-4E7F-8E9E-B1DC082A6DC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F51A1A-EAFF-451E-B6E2-550E3373C136}">
      <dgm:prSet phldrT="[Текст]" custT="1"/>
      <dgm:spPr/>
      <dgm:t>
        <a:bodyPr/>
        <a:lstStyle/>
        <a:p>
          <a:pPr algn="ctr"/>
          <a:r>
            <a:rPr lang="uk-UA" sz="3600" b="1" dirty="0" err="1" smtClean="0">
              <a:latin typeface="Times New Roman" pitchFamily="18" charset="0"/>
              <a:cs typeface="Times New Roman" pitchFamily="18" charset="0"/>
            </a:rPr>
            <a:t>Нітрогеновмісні</a:t>
          </a:r>
          <a:r>
            <a:rPr lang="uk-UA" sz="3600" b="1" dirty="0" smtClean="0">
              <a:latin typeface="Times New Roman" pitchFamily="18" charset="0"/>
              <a:cs typeface="Times New Roman" pitchFamily="18" charset="0"/>
            </a:rPr>
            <a:t>  сполуки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CB661176-3E94-4D45-8B9E-AC0CA63C867E}" type="parTrans" cxnId="{6F85DFDB-54E3-4B8A-9B8C-02CAD28CDEDA}">
      <dgm:prSet/>
      <dgm:spPr/>
      <dgm:t>
        <a:bodyPr/>
        <a:lstStyle/>
        <a:p>
          <a:endParaRPr lang="ru-RU"/>
        </a:p>
      </dgm:t>
    </dgm:pt>
    <dgm:pt modelId="{0E07F94F-E59D-47BC-AD38-5AED5B0FAA60}" type="sibTrans" cxnId="{6F85DFDB-54E3-4B8A-9B8C-02CAD28CDEDA}">
      <dgm:prSet/>
      <dgm:spPr/>
      <dgm:t>
        <a:bodyPr/>
        <a:lstStyle/>
        <a:p>
          <a:endParaRPr lang="ru-RU"/>
        </a:p>
      </dgm:t>
    </dgm:pt>
    <dgm:pt modelId="{1E92AA33-B2CD-4651-9F3E-0FB87FB8313A}">
      <dgm:prSet custT="1"/>
      <dgm:spPr/>
      <dgm:t>
        <a:bodyPr/>
        <a:lstStyle/>
        <a:p>
          <a:pPr algn="ctr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аміни  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                              </a:t>
          </a:r>
          <a:r>
            <a:rPr lang="uk-UA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                                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A0ED04E-EE7A-4564-8863-A89871DA12EB}" type="parTrans" cxnId="{E9463402-F85B-4703-BAD3-84340694720C}">
      <dgm:prSet/>
      <dgm:spPr/>
      <dgm:t>
        <a:bodyPr/>
        <a:lstStyle/>
        <a:p>
          <a:endParaRPr lang="ru-RU"/>
        </a:p>
      </dgm:t>
    </dgm:pt>
    <dgm:pt modelId="{21AF5814-C18A-4AF8-9C60-96D3B1DD7702}" type="sibTrans" cxnId="{E9463402-F85B-4703-BAD3-84340694720C}">
      <dgm:prSet/>
      <dgm:spPr/>
      <dgm:t>
        <a:bodyPr/>
        <a:lstStyle/>
        <a:p>
          <a:endParaRPr lang="ru-RU"/>
        </a:p>
      </dgm:t>
    </dgm:pt>
    <dgm:pt modelId="{90923503-9710-4C7B-BCDA-EC05E141FB37}">
      <dgm:prSet phldrT="[Текст]" custT="1"/>
      <dgm:spPr/>
      <dgm:t>
        <a:bodyPr/>
        <a:lstStyle/>
        <a:p>
          <a:pPr algn="ctr"/>
          <a:r>
            <a:rPr lang="uk-UA" sz="2400" dirty="0" err="1" smtClean="0">
              <a:latin typeface="Times New Roman" pitchFamily="18" charset="0"/>
              <a:cs typeface="Times New Roman" pitchFamily="18" charset="0"/>
            </a:rPr>
            <a:t>амінокіслоти</a:t>
          </a:r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                                         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A991FF-9B61-4BD0-8F2E-848FACBA9FB0}" type="sibTrans" cxnId="{02F41882-7803-4671-8F22-EC8746815945}">
      <dgm:prSet/>
      <dgm:spPr/>
      <dgm:t>
        <a:bodyPr/>
        <a:lstStyle/>
        <a:p>
          <a:endParaRPr lang="ru-RU"/>
        </a:p>
      </dgm:t>
    </dgm:pt>
    <dgm:pt modelId="{85764FAC-55F6-4EFD-995F-7FDA18A837BF}" type="parTrans" cxnId="{02F41882-7803-4671-8F22-EC8746815945}">
      <dgm:prSet/>
      <dgm:spPr/>
      <dgm:t>
        <a:bodyPr/>
        <a:lstStyle/>
        <a:p>
          <a:endParaRPr lang="ru-RU"/>
        </a:p>
      </dgm:t>
    </dgm:pt>
    <dgm:pt modelId="{DDB915EE-C12C-431E-A80C-1FB9B7FF5C1C}">
      <dgm:prSet phldrT="[Текст]" custT="1"/>
      <dgm:spPr/>
      <dgm:t>
        <a:bodyPr/>
        <a:lstStyle/>
        <a:p>
          <a:pPr algn="ctr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білки  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           </a:t>
          </a:r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A86C340-C699-49C7-BAEE-CDDABA36FF7E}" type="sibTrans" cxnId="{8F723F90-2F4A-4511-8B03-0344052AE158}">
      <dgm:prSet/>
      <dgm:spPr/>
      <dgm:t>
        <a:bodyPr/>
        <a:lstStyle/>
        <a:p>
          <a:endParaRPr lang="ru-RU"/>
        </a:p>
      </dgm:t>
    </dgm:pt>
    <dgm:pt modelId="{D030E248-2893-43CD-BBBA-CA447CBF7D0D}" type="parTrans" cxnId="{8F723F90-2F4A-4511-8B03-0344052AE158}">
      <dgm:prSet/>
      <dgm:spPr/>
      <dgm:t>
        <a:bodyPr/>
        <a:lstStyle/>
        <a:p>
          <a:endParaRPr lang="ru-RU"/>
        </a:p>
      </dgm:t>
    </dgm:pt>
    <dgm:pt modelId="{6CBED419-9032-42E2-926F-3EB7B50AB35B}">
      <dgm:prSet custT="1"/>
      <dgm:spPr/>
      <dgm:t>
        <a:bodyPr/>
        <a:lstStyle/>
        <a:p>
          <a:pPr algn="ctr"/>
          <a:r>
            <a:rPr lang="uk-UA" sz="2400" dirty="0" smtClean="0">
              <a:latin typeface="Times New Roman" pitchFamily="18" charset="0"/>
              <a:cs typeface="Times New Roman" pitchFamily="18" charset="0"/>
            </a:rPr>
            <a:t>нуклеїнові кислоти</a:t>
          </a:r>
          <a:r>
            <a:rPr lang="uk-UA" sz="2000" dirty="0" smtClean="0">
              <a:latin typeface="Times New Roman" pitchFamily="18" charset="0"/>
              <a:cs typeface="Times New Roman" pitchFamily="18" charset="0"/>
            </a:rPr>
            <a:t>                                         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EE22404-A034-42DC-8686-6F11C3B8B0BC}" type="sibTrans" cxnId="{35386174-1D83-41D0-8592-8F69898C0C79}">
      <dgm:prSet/>
      <dgm:spPr/>
      <dgm:t>
        <a:bodyPr/>
        <a:lstStyle/>
        <a:p>
          <a:endParaRPr lang="ru-RU"/>
        </a:p>
      </dgm:t>
    </dgm:pt>
    <dgm:pt modelId="{9D3DE17C-C883-456E-AE9C-658B37CDD0E5}" type="parTrans" cxnId="{35386174-1D83-41D0-8592-8F69898C0C79}">
      <dgm:prSet/>
      <dgm:spPr/>
      <dgm:t>
        <a:bodyPr/>
        <a:lstStyle/>
        <a:p>
          <a:endParaRPr lang="ru-RU"/>
        </a:p>
      </dgm:t>
    </dgm:pt>
    <dgm:pt modelId="{AD7EB84C-DF9E-47D5-9915-70AF51F50780}" type="pres">
      <dgm:prSet presAssocID="{2C1A9550-2E24-4E7F-8E9E-B1DC082A6DC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1AD3D8-EF57-42DB-83B9-4C8EFD331FFF}" type="pres">
      <dgm:prSet presAssocID="{2C1A9550-2E24-4E7F-8E9E-B1DC082A6DCF}" presName="dummyMaxCanvas" presStyleCnt="0">
        <dgm:presLayoutVars/>
      </dgm:prSet>
      <dgm:spPr/>
    </dgm:pt>
    <dgm:pt modelId="{34D5CCDB-F392-4CF9-89F3-CAAD6E64AE0F}" type="pres">
      <dgm:prSet presAssocID="{2C1A9550-2E24-4E7F-8E9E-B1DC082A6DCF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0B3049-E6A2-4E1D-A492-14EC73AC423A}" type="pres">
      <dgm:prSet presAssocID="{2C1A9550-2E24-4E7F-8E9E-B1DC082A6DCF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E8D397-551B-4D6F-AC99-639B599AB729}" type="pres">
      <dgm:prSet presAssocID="{2C1A9550-2E24-4E7F-8E9E-B1DC082A6DCF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8EEEFA-8587-4CD2-B39E-3986DF79B319}" type="pres">
      <dgm:prSet presAssocID="{2C1A9550-2E24-4E7F-8E9E-B1DC082A6DCF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9A3836-450C-4E07-804E-9AE8E371069C}" type="pres">
      <dgm:prSet presAssocID="{2C1A9550-2E24-4E7F-8E9E-B1DC082A6DCF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5B17A7-DC4B-4CF9-8655-AE0F70DA6010}" type="pres">
      <dgm:prSet presAssocID="{2C1A9550-2E24-4E7F-8E9E-B1DC082A6DCF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ED7A56-C2ED-4299-906D-CBB53ABEEF8E}" type="pres">
      <dgm:prSet presAssocID="{2C1A9550-2E24-4E7F-8E9E-B1DC082A6DCF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91D24-ED17-4199-A0D8-79572E5BF8E8}" type="pres">
      <dgm:prSet presAssocID="{2C1A9550-2E24-4E7F-8E9E-B1DC082A6DCF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2F68D-38AF-4CDC-ADC1-21DF8FAB6840}" type="pres">
      <dgm:prSet presAssocID="{2C1A9550-2E24-4E7F-8E9E-B1DC082A6DCF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BF7C2A-01D4-42EE-8028-78BCAB40FE35}" type="pres">
      <dgm:prSet presAssocID="{2C1A9550-2E24-4E7F-8E9E-B1DC082A6DCF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8C00E6-759F-4173-92E7-85E53B536C3F}" type="pres">
      <dgm:prSet presAssocID="{2C1A9550-2E24-4E7F-8E9E-B1DC082A6DCF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1C551-720A-4185-BDC0-1900981E47BA}" type="pres">
      <dgm:prSet presAssocID="{2C1A9550-2E24-4E7F-8E9E-B1DC082A6DCF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D2F2EC-0F45-460D-8947-1FA171A6A6ED}" type="pres">
      <dgm:prSet presAssocID="{2C1A9550-2E24-4E7F-8E9E-B1DC082A6DCF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4DC31-6367-44DC-81C7-0A038DFC54CE}" type="pres">
      <dgm:prSet presAssocID="{2C1A9550-2E24-4E7F-8E9E-B1DC082A6DCF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9AD7FF-7070-4F88-90E3-6DF19773B6B3}" type="presOf" srcId="{6CBED419-9032-42E2-926F-3EB7B50AB35B}" destId="{DA84DC31-6367-44DC-81C7-0A038DFC54CE}" srcOrd="1" destOrd="0" presId="urn:microsoft.com/office/officeart/2005/8/layout/vProcess5"/>
    <dgm:cxn modelId="{9DE19BFF-60DA-4ADF-9DFF-35C2970BD116}" type="presOf" srcId="{DA86C340-C699-49C7-BAEE-CDDABA36FF7E}" destId="{CC42F68D-38AF-4CDC-ADC1-21DF8FAB6840}" srcOrd="0" destOrd="0" presId="urn:microsoft.com/office/officeart/2005/8/layout/vProcess5"/>
    <dgm:cxn modelId="{183540C7-5773-43BE-ACC0-92A774C8064B}" type="presOf" srcId="{2C1A9550-2E24-4E7F-8E9E-B1DC082A6DCF}" destId="{AD7EB84C-DF9E-47D5-9915-70AF51F50780}" srcOrd="0" destOrd="0" presId="urn:microsoft.com/office/officeart/2005/8/layout/vProcess5"/>
    <dgm:cxn modelId="{AD88E27A-3B43-4EE4-BB25-372D0DCF2563}" type="presOf" srcId="{E6A991FF-9B61-4BD0-8F2E-848FACBA9FB0}" destId="{18E91D24-ED17-4199-A0D8-79572E5BF8E8}" srcOrd="0" destOrd="0" presId="urn:microsoft.com/office/officeart/2005/8/layout/vProcess5"/>
    <dgm:cxn modelId="{E9463402-F85B-4703-BAD3-84340694720C}" srcId="{2C1A9550-2E24-4E7F-8E9E-B1DC082A6DCF}" destId="{1E92AA33-B2CD-4651-9F3E-0FB87FB8313A}" srcOrd="1" destOrd="0" parTransId="{5A0ED04E-EE7A-4564-8863-A89871DA12EB}" sibTransId="{21AF5814-C18A-4AF8-9C60-96D3B1DD7702}"/>
    <dgm:cxn modelId="{F3C4186E-8CE4-4357-8A05-4A9F3C89BA32}" type="presOf" srcId="{0E07F94F-E59D-47BC-AD38-5AED5B0FAA60}" destId="{C05B17A7-DC4B-4CF9-8655-AE0F70DA6010}" srcOrd="0" destOrd="0" presId="urn:microsoft.com/office/officeart/2005/8/layout/vProcess5"/>
    <dgm:cxn modelId="{6F85DFDB-54E3-4B8A-9B8C-02CAD28CDEDA}" srcId="{2C1A9550-2E24-4E7F-8E9E-B1DC082A6DCF}" destId="{B6F51A1A-EAFF-451E-B6E2-550E3373C136}" srcOrd="0" destOrd="0" parTransId="{CB661176-3E94-4D45-8B9E-AC0CA63C867E}" sibTransId="{0E07F94F-E59D-47BC-AD38-5AED5B0FAA60}"/>
    <dgm:cxn modelId="{D98AA02F-3B4E-4D34-9CAB-B48A1FB84F69}" type="presOf" srcId="{B6F51A1A-EAFF-451E-B6E2-550E3373C136}" destId="{34D5CCDB-F392-4CF9-89F3-CAAD6E64AE0F}" srcOrd="0" destOrd="0" presId="urn:microsoft.com/office/officeart/2005/8/layout/vProcess5"/>
    <dgm:cxn modelId="{AE8C71E2-240A-4650-9844-26D076F6D5C1}" type="presOf" srcId="{DDB915EE-C12C-431E-A80C-1FB9B7FF5C1C}" destId="{668EEEFA-8587-4CD2-B39E-3986DF79B319}" srcOrd="0" destOrd="0" presId="urn:microsoft.com/office/officeart/2005/8/layout/vProcess5"/>
    <dgm:cxn modelId="{A577D2E7-E17F-4811-9075-2925C52D302B}" type="presOf" srcId="{1E92AA33-B2CD-4651-9F3E-0FB87FB8313A}" destId="{498C00E6-759F-4173-92E7-85E53B536C3F}" srcOrd="1" destOrd="0" presId="urn:microsoft.com/office/officeart/2005/8/layout/vProcess5"/>
    <dgm:cxn modelId="{18BA6055-6D2A-4B5A-B076-3832FE592DE0}" type="presOf" srcId="{21AF5814-C18A-4AF8-9C60-96D3B1DD7702}" destId="{C1ED7A56-C2ED-4299-906D-CBB53ABEEF8E}" srcOrd="0" destOrd="0" presId="urn:microsoft.com/office/officeart/2005/8/layout/vProcess5"/>
    <dgm:cxn modelId="{DBC7F950-3B2C-432F-8A4C-43898F6E4944}" type="presOf" srcId="{90923503-9710-4C7B-BCDA-EC05E141FB37}" destId="{19E8D397-551B-4D6F-AC99-639B599AB729}" srcOrd="0" destOrd="0" presId="urn:microsoft.com/office/officeart/2005/8/layout/vProcess5"/>
    <dgm:cxn modelId="{E731EEC7-DC08-4CF7-970E-EAF86FCC3857}" type="presOf" srcId="{6CBED419-9032-42E2-926F-3EB7B50AB35B}" destId="{E69A3836-450C-4E07-804E-9AE8E371069C}" srcOrd="0" destOrd="0" presId="urn:microsoft.com/office/officeart/2005/8/layout/vProcess5"/>
    <dgm:cxn modelId="{6AC3FEE9-A55A-4497-A4D2-2B6A0B476330}" type="presOf" srcId="{DDB915EE-C12C-431E-A80C-1FB9B7FF5C1C}" destId="{31D2F2EC-0F45-460D-8947-1FA171A6A6ED}" srcOrd="1" destOrd="0" presId="urn:microsoft.com/office/officeart/2005/8/layout/vProcess5"/>
    <dgm:cxn modelId="{E1F6DEC0-B643-4E8E-B0F5-E8882B25E165}" type="presOf" srcId="{1E92AA33-B2CD-4651-9F3E-0FB87FB8313A}" destId="{EC0B3049-E6A2-4E1D-A492-14EC73AC423A}" srcOrd="0" destOrd="0" presId="urn:microsoft.com/office/officeart/2005/8/layout/vProcess5"/>
    <dgm:cxn modelId="{8F723F90-2F4A-4511-8B03-0344052AE158}" srcId="{2C1A9550-2E24-4E7F-8E9E-B1DC082A6DCF}" destId="{DDB915EE-C12C-431E-A80C-1FB9B7FF5C1C}" srcOrd="3" destOrd="0" parTransId="{D030E248-2893-43CD-BBBA-CA447CBF7D0D}" sibTransId="{DA86C340-C699-49C7-BAEE-CDDABA36FF7E}"/>
    <dgm:cxn modelId="{A429DC56-6825-4EDE-9D14-4165E52E315F}" type="presOf" srcId="{B6F51A1A-EAFF-451E-B6E2-550E3373C136}" destId="{62BF7C2A-01D4-42EE-8028-78BCAB40FE35}" srcOrd="1" destOrd="0" presId="urn:microsoft.com/office/officeart/2005/8/layout/vProcess5"/>
    <dgm:cxn modelId="{35386174-1D83-41D0-8592-8F69898C0C79}" srcId="{2C1A9550-2E24-4E7F-8E9E-B1DC082A6DCF}" destId="{6CBED419-9032-42E2-926F-3EB7B50AB35B}" srcOrd="4" destOrd="0" parTransId="{9D3DE17C-C883-456E-AE9C-658B37CDD0E5}" sibTransId="{DEE22404-A034-42DC-8686-6F11C3B8B0BC}"/>
    <dgm:cxn modelId="{B22A21F4-F6FF-4D30-B017-24BEC5F64F40}" type="presOf" srcId="{90923503-9710-4C7B-BCDA-EC05E141FB37}" destId="{0AD1C551-720A-4185-BDC0-1900981E47BA}" srcOrd="1" destOrd="0" presId="urn:microsoft.com/office/officeart/2005/8/layout/vProcess5"/>
    <dgm:cxn modelId="{02F41882-7803-4671-8F22-EC8746815945}" srcId="{2C1A9550-2E24-4E7F-8E9E-B1DC082A6DCF}" destId="{90923503-9710-4C7B-BCDA-EC05E141FB37}" srcOrd="2" destOrd="0" parTransId="{85764FAC-55F6-4EFD-995F-7FDA18A837BF}" sibTransId="{E6A991FF-9B61-4BD0-8F2E-848FACBA9FB0}"/>
    <dgm:cxn modelId="{B1CF12D1-82A0-411E-A181-6B3B41E51641}" type="presParOf" srcId="{AD7EB84C-DF9E-47D5-9915-70AF51F50780}" destId="{451AD3D8-EF57-42DB-83B9-4C8EFD331FFF}" srcOrd="0" destOrd="0" presId="urn:microsoft.com/office/officeart/2005/8/layout/vProcess5"/>
    <dgm:cxn modelId="{DC6C0D26-9BCD-4CC1-AD42-ECC43DDBFC05}" type="presParOf" srcId="{AD7EB84C-DF9E-47D5-9915-70AF51F50780}" destId="{34D5CCDB-F392-4CF9-89F3-CAAD6E64AE0F}" srcOrd="1" destOrd="0" presId="urn:microsoft.com/office/officeart/2005/8/layout/vProcess5"/>
    <dgm:cxn modelId="{15454E17-3508-417D-AAFF-876D44D5604B}" type="presParOf" srcId="{AD7EB84C-DF9E-47D5-9915-70AF51F50780}" destId="{EC0B3049-E6A2-4E1D-A492-14EC73AC423A}" srcOrd="2" destOrd="0" presId="urn:microsoft.com/office/officeart/2005/8/layout/vProcess5"/>
    <dgm:cxn modelId="{AC916912-7592-41D7-9BE7-071DF8A1F2D4}" type="presParOf" srcId="{AD7EB84C-DF9E-47D5-9915-70AF51F50780}" destId="{19E8D397-551B-4D6F-AC99-639B599AB729}" srcOrd="3" destOrd="0" presId="urn:microsoft.com/office/officeart/2005/8/layout/vProcess5"/>
    <dgm:cxn modelId="{BC3337BB-F117-47F9-ABB7-4A24D8AE3997}" type="presParOf" srcId="{AD7EB84C-DF9E-47D5-9915-70AF51F50780}" destId="{668EEEFA-8587-4CD2-B39E-3986DF79B319}" srcOrd="4" destOrd="0" presId="urn:microsoft.com/office/officeart/2005/8/layout/vProcess5"/>
    <dgm:cxn modelId="{69D2E733-DA1C-41B5-A700-31BB30D6E2D5}" type="presParOf" srcId="{AD7EB84C-DF9E-47D5-9915-70AF51F50780}" destId="{E69A3836-450C-4E07-804E-9AE8E371069C}" srcOrd="5" destOrd="0" presId="urn:microsoft.com/office/officeart/2005/8/layout/vProcess5"/>
    <dgm:cxn modelId="{C9A1589F-C510-4B71-8C38-EEB9C0EB4B2D}" type="presParOf" srcId="{AD7EB84C-DF9E-47D5-9915-70AF51F50780}" destId="{C05B17A7-DC4B-4CF9-8655-AE0F70DA6010}" srcOrd="6" destOrd="0" presId="urn:microsoft.com/office/officeart/2005/8/layout/vProcess5"/>
    <dgm:cxn modelId="{F50D1606-E244-4A41-89AD-A85F9B171A6A}" type="presParOf" srcId="{AD7EB84C-DF9E-47D5-9915-70AF51F50780}" destId="{C1ED7A56-C2ED-4299-906D-CBB53ABEEF8E}" srcOrd="7" destOrd="0" presId="urn:microsoft.com/office/officeart/2005/8/layout/vProcess5"/>
    <dgm:cxn modelId="{72ECC115-CE7D-415F-A229-45B651531525}" type="presParOf" srcId="{AD7EB84C-DF9E-47D5-9915-70AF51F50780}" destId="{18E91D24-ED17-4199-A0D8-79572E5BF8E8}" srcOrd="8" destOrd="0" presId="urn:microsoft.com/office/officeart/2005/8/layout/vProcess5"/>
    <dgm:cxn modelId="{8214E967-0D42-4949-BA4C-F5E4DEC9031D}" type="presParOf" srcId="{AD7EB84C-DF9E-47D5-9915-70AF51F50780}" destId="{CC42F68D-38AF-4CDC-ADC1-21DF8FAB6840}" srcOrd="9" destOrd="0" presId="urn:microsoft.com/office/officeart/2005/8/layout/vProcess5"/>
    <dgm:cxn modelId="{BD7759D5-F018-41A1-9421-0AE1BC264238}" type="presParOf" srcId="{AD7EB84C-DF9E-47D5-9915-70AF51F50780}" destId="{62BF7C2A-01D4-42EE-8028-78BCAB40FE35}" srcOrd="10" destOrd="0" presId="urn:microsoft.com/office/officeart/2005/8/layout/vProcess5"/>
    <dgm:cxn modelId="{A1724ACF-3B35-4EAC-B8AC-1F697C75F466}" type="presParOf" srcId="{AD7EB84C-DF9E-47D5-9915-70AF51F50780}" destId="{498C00E6-759F-4173-92E7-85E53B536C3F}" srcOrd="11" destOrd="0" presId="urn:microsoft.com/office/officeart/2005/8/layout/vProcess5"/>
    <dgm:cxn modelId="{6C31E0E2-4478-4168-A667-C925DE7898E8}" type="presParOf" srcId="{AD7EB84C-DF9E-47D5-9915-70AF51F50780}" destId="{0AD1C551-720A-4185-BDC0-1900981E47BA}" srcOrd="12" destOrd="0" presId="urn:microsoft.com/office/officeart/2005/8/layout/vProcess5"/>
    <dgm:cxn modelId="{EC228488-18FF-449E-848D-25DAF979E201}" type="presParOf" srcId="{AD7EB84C-DF9E-47D5-9915-70AF51F50780}" destId="{31D2F2EC-0F45-460D-8947-1FA171A6A6ED}" srcOrd="13" destOrd="0" presId="urn:microsoft.com/office/officeart/2005/8/layout/vProcess5"/>
    <dgm:cxn modelId="{ADD82448-8D6B-42C5-B300-DDCBDC8A01E4}" type="presParOf" srcId="{AD7EB84C-DF9E-47D5-9915-70AF51F50780}" destId="{DA84DC31-6367-44DC-81C7-0A038DFC54C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D5CCDB-F392-4CF9-89F3-CAAD6E64AE0F}">
      <dsp:nvSpPr>
        <dsp:cNvPr id="0" name=""/>
        <dsp:cNvSpPr/>
      </dsp:nvSpPr>
      <dsp:spPr>
        <a:xfrm>
          <a:off x="0" y="0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err="1" smtClean="0">
              <a:latin typeface="Times New Roman" pitchFamily="18" charset="0"/>
              <a:cs typeface="Times New Roman" pitchFamily="18" charset="0"/>
            </a:rPr>
            <a:t>досить</a:t>
          </a:r>
          <a:r>
            <a:rPr lang="ru-RU" sz="20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0" i="0" kern="1200" dirty="0" err="1" smtClean="0">
              <a:latin typeface="Times New Roman" pitchFamily="18" charset="0"/>
              <a:cs typeface="Times New Roman" pitchFamily="18" charset="0"/>
            </a:rPr>
            <a:t>висока</a:t>
          </a:r>
          <a:r>
            <a:rPr lang="ru-RU" sz="2000" b="0" i="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0" i="0" kern="1200" dirty="0" err="1" smtClean="0">
              <a:latin typeface="Times New Roman" pitchFamily="18" charset="0"/>
              <a:cs typeface="Times New Roman" pitchFamily="18" charset="0"/>
            </a:rPr>
            <a:t>валентність</a:t>
          </a:r>
          <a:r>
            <a:rPr lang="ru-RU" sz="2000" b="0" i="0" kern="1200" dirty="0" smtClean="0">
              <a:latin typeface="Times New Roman" pitchFamily="18" charset="0"/>
              <a:cs typeface="Times New Roman" pitchFamily="18" charset="0"/>
            </a:rPr>
            <a:t> Карбону-4</a:t>
          </a:r>
          <a:endParaRPr lang="ru-RU" sz="2000" kern="1200" dirty="0"/>
        </a:p>
      </dsp:txBody>
      <dsp:txXfrm>
        <a:off x="0" y="0"/>
        <a:ext cx="6775044" cy="975360"/>
      </dsp:txXfrm>
    </dsp:sp>
    <dsp:sp modelId="{EC0B3049-E6A2-4E1D-A492-14EC73AC423A}">
      <dsp:nvSpPr>
        <dsp:cNvPr id="0" name=""/>
        <dsp:cNvSpPr/>
      </dsp:nvSpPr>
      <dsp:spPr>
        <a:xfrm>
          <a:off x="588778" y="1110826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можливість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утворення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простих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подвійних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і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потрійних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ковалентних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зв'язків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88778" y="1110826"/>
        <a:ext cx="6661753" cy="975360"/>
      </dsp:txXfrm>
    </dsp:sp>
    <dsp:sp modelId="{19E8D397-551B-4D6F-AC99-639B599AB729}">
      <dsp:nvSpPr>
        <dsp:cNvPr id="0" name=""/>
        <dsp:cNvSpPr/>
      </dsp:nvSpPr>
      <dsp:spPr>
        <a:xfrm>
          <a:off x="1177557" y="2221653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існування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різних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функціональних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груп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атомів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77557" y="2221653"/>
        <a:ext cx="6661753" cy="975360"/>
      </dsp:txXfrm>
    </dsp:sp>
    <dsp:sp modelId="{668EEEFA-8587-4CD2-B39E-3986DF79B319}">
      <dsp:nvSpPr>
        <dsp:cNvPr id="0" name=""/>
        <dsp:cNvSpPr/>
      </dsp:nvSpPr>
      <dsp:spPr>
        <a:xfrm>
          <a:off x="1766336" y="3332480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можливість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утворення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лінійних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ланцюгів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розгалужених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, а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також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замкнених</a:t>
          </a:r>
          <a:endParaRPr lang="ru-RU" sz="2000" kern="1200" dirty="0"/>
        </a:p>
      </dsp:txBody>
      <dsp:txXfrm>
        <a:off x="1766336" y="3332480"/>
        <a:ext cx="6661753" cy="975360"/>
      </dsp:txXfrm>
    </dsp:sp>
    <dsp:sp modelId="{E69A3836-450C-4E07-804E-9AE8E371069C}">
      <dsp:nvSpPr>
        <dsp:cNvPr id="0" name=""/>
        <dsp:cNvSpPr/>
      </dsp:nvSpPr>
      <dsp:spPr>
        <a:xfrm>
          <a:off x="2355115" y="4443306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здатністю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органічних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сполук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утворювати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гомологи та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ізомери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55115" y="4443306"/>
        <a:ext cx="6661753" cy="975360"/>
      </dsp:txXfrm>
    </dsp:sp>
    <dsp:sp modelId="{C05B17A7-DC4B-4CF9-8655-AE0F70DA6010}">
      <dsp:nvSpPr>
        <dsp:cNvPr id="0" name=""/>
        <dsp:cNvSpPr/>
      </dsp:nvSpPr>
      <dsp:spPr>
        <a:xfrm>
          <a:off x="7250532" y="712554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7250532" y="712554"/>
        <a:ext cx="633984" cy="633984"/>
      </dsp:txXfrm>
    </dsp:sp>
    <dsp:sp modelId="{C1ED7A56-C2ED-4299-906D-CBB53ABEEF8E}">
      <dsp:nvSpPr>
        <dsp:cNvPr id="0" name=""/>
        <dsp:cNvSpPr/>
      </dsp:nvSpPr>
      <dsp:spPr>
        <a:xfrm>
          <a:off x="7839311" y="1823381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7839311" y="1823381"/>
        <a:ext cx="633984" cy="633984"/>
      </dsp:txXfrm>
    </dsp:sp>
    <dsp:sp modelId="{18E91D24-ED17-4199-A0D8-79572E5BF8E8}">
      <dsp:nvSpPr>
        <dsp:cNvPr id="0" name=""/>
        <dsp:cNvSpPr/>
      </dsp:nvSpPr>
      <dsp:spPr>
        <a:xfrm>
          <a:off x="8428090" y="2917952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8428090" y="2917952"/>
        <a:ext cx="633984" cy="633984"/>
      </dsp:txXfrm>
    </dsp:sp>
    <dsp:sp modelId="{CC42F68D-38AF-4CDC-ADC1-21DF8FAB6840}">
      <dsp:nvSpPr>
        <dsp:cNvPr id="0" name=""/>
        <dsp:cNvSpPr/>
      </dsp:nvSpPr>
      <dsp:spPr>
        <a:xfrm>
          <a:off x="9016869" y="4039616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9016869" y="4039616"/>
        <a:ext cx="633984" cy="63398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8A0FF2-1164-4967-86CE-D69F5CC83D3A}">
      <dsp:nvSpPr>
        <dsp:cNvPr id="0" name=""/>
        <dsp:cNvSpPr/>
      </dsp:nvSpPr>
      <dsp:spPr>
        <a:xfrm>
          <a:off x="5253985" y="1530350"/>
          <a:ext cx="3269449" cy="518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447"/>
              </a:lnTo>
              <a:lnTo>
                <a:pt x="3269449" y="353447"/>
              </a:lnTo>
              <a:lnTo>
                <a:pt x="3269449" y="51865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8E4161-6B1C-4F55-B5C4-22B0A8270306}">
      <dsp:nvSpPr>
        <dsp:cNvPr id="0" name=""/>
        <dsp:cNvSpPr/>
      </dsp:nvSpPr>
      <dsp:spPr>
        <a:xfrm>
          <a:off x="6343801" y="3181422"/>
          <a:ext cx="1089816" cy="518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447"/>
              </a:lnTo>
              <a:lnTo>
                <a:pt x="1089816" y="353447"/>
              </a:lnTo>
              <a:lnTo>
                <a:pt x="1089816" y="51865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DBED89-A41A-48F8-8D75-B27A9A84177C}">
      <dsp:nvSpPr>
        <dsp:cNvPr id="0" name=""/>
        <dsp:cNvSpPr/>
      </dsp:nvSpPr>
      <dsp:spPr>
        <a:xfrm>
          <a:off x="5253985" y="3181422"/>
          <a:ext cx="1089816" cy="518653"/>
        </a:xfrm>
        <a:custGeom>
          <a:avLst/>
          <a:gdLst/>
          <a:ahLst/>
          <a:cxnLst/>
          <a:rect l="0" t="0" r="0" b="0"/>
          <a:pathLst>
            <a:path>
              <a:moveTo>
                <a:pt x="1089816" y="0"/>
              </a:moveTo>
              <a:lnTo>
                <a:pt x="1089816" y="353447"/>
              </a:lnTo>
              <a:lnTo>
                <a:pt x="0" y="353447"/>
              </a:lnTo>
              <a:lnTo>
                <a:pt x="0" y="51865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C9C672-222F-4C06-9DDE-A317A0FDD5C9}">
      <dsp:nvSpPr>
        <dsp:cNvPr id="0" name=""/>
        <dsp:cNvSpPr/>
      </dsp:nvSpPr>
      <dsp:spPr>
        <a:xfrm>
          <a:off x="5253985" y="1530350"/>
          <a:ext cx="1089816" cy="518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447"/>
              </a:lnTo>
              <a:lnTo>
                <a:pt x="1089816" y="353447"/>
              </a:lnTo>
              <a:lnTo>
                <a:pt x="1089816" y="51865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3A9C00-0300-4E68-86E4-C1FD05B08E42}">
      <dsp:nvSpPr>
        <dsp:cNvPr id="0" name=""/>
        <dsp:cNvSpPr/>
      </dsp:nvSpPr>
      <dsp:spPr>
        <a:xfrm>
          <a:off x="1984536" y="3181422"/>
          <a:ext cx="1089816" cy="518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447"/>
              </a:lnTo>
              <a:lnTo>
                <a:pt x="1089816" y="353447"/>
              </a:lnTo>
              <a:lnTo>
                <a:pt x="1089816" y="51865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2A6593-DE08-4694-99C2-3287CEFBA001}">
      <dsp:nvSpPr>
        <dsp:cNvPr id="0" name=""/>
        <dsp:cNvSpPr/>
      </dsp:nvSpPr>
      <dsp:spPr>
        <a:xfrm>
          <a:off x="894719" y="3181422"/>
          <a:ext cx="1089816" cy="518653"/>
        </a:xfrm>
        <a:custGeom>
          <a:avLst/>
          <a:gdLst/>
          <a:ahLst/>
          <a:cxnLst/>
          <a:rect l="0" t="0" r="0" b="0"/>
          <a:pathLst>
            <a:path>
              <a:moveTo>
                <a:pt x="1089816" y="0"/>
              </a:moveTo>
              <a:lnTo>
                <a:pt x="1089816" y="353447"/>
              </a:lnTo>
              <a:lnTo>
                <a:pt x="0" y="353447"/>
              </a:lnTo>
              <a:lnTo>
                <a:pt x="0" y="51865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DE972B-5CF2-4EB9-8D8B-6C377F9AAD90}">
      <dsp:nvSpPr>
        <dsp:cNvPr id="0" name=""/>
        <dsp:cNvSpPr/>
      </dsp:nvSpPr>
      <dsp:spPr>
        <a:xfrm>
          <a:off x="1984536" y="1530350"/>
          <a:ext cx="3269449" cy="518653"/>
        </a:xfrm>
        <a:custGeom>
          <a:avLst/>
          <a:gdLst/>
          <a:ahLst/>
          <a:cxnLst/>
          <a:rect l="0" t="0" r="0" b="0"/>
          <a:pathLst>
            <a:path>
              <a:moveTo>
                <a:pt x="3269449" y="0"/>
              </a:moveTo>
              <a:lnTo>
                <a:pt x="3269449" y="353447"/>
              </a:lnTo>
              <a:lnTo>
                <a:pt x="0" y="353447"/>
              </a:lnTo>
              <a:lnTo>
                <a:pt x="0" y="518653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983B53-6DA2-4DFF-AC16-90FEF6A3497B}">
      <dsp:nvSpPr>
        <dsp:cNvPr id="0" name=""/>
        <dsp:cNvSpPr/>
      </dsp:nvSpPr>
      <dsp:spPr>
        <a:xfrm>
          <a:off x="4362317" y="397932"/>
          <a:ext cx="1783335" cy="1132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0AAC24-A785-44CA-A2C8-197EE930B746}">
      <dsp:nvSpPr>
        <dsp:cNvPr id="0" name=""/>
        <dsp:cNvSpPr/>
      </dsp:nvSpPr>
      <dsp:spPr>
        <a:xfrm>
          <a:off x="4560465" y="586173"/>
          <a:ext cx="1783335" cy="11324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latin typeface="Times New Roman" pitchFamily="18" charset="0"/>
              <a:cs typeface="Times New Roman" pitchFamily="18" charset="0"/>
            </a:rPr>
            <a:t>вуглеводні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60465" y="586173"/>
        <a:ext cx="1783335" cy="1132418"/>
      </dsp:txXfrm>
    </dsp:sp>
    <dsp:sp modelId="{2B9F1EA4-6DCE-4FDB-B783-DEE2692DE19A}">
      <dsp:nvSpPr>
        <dsp:cNvPr id="0" name=""/>
        <dsp:cNvSpPr/>
      </dsp:nvSpPr>
      <dsp:spPr>
        <a:xfrm>
          <a:off x="1092868" y="2049003"/>
          <a:ext cx="1783335" cy="1132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BC8F5D-F1A4-4A79-B3ED-F7359B51DD10}">
      <dsp:nvSpPr>
        <dsp:cNvPr id="0" name=""/>
        <dsp:cNvSpPr/>
      </dsp:nvSpPr>
      <dsp:spPr>
        <a:xfrm>
          <a:off x="1291016" y="2237244"/>
          <a:ext cx="1783335" cy="11324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насичені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С</a:t>
          </a:r>
          <a:r>
            <a:rPr lang="ru-RU" sz="1800" b="1" kern="1200" baseline="-25000" dirty="0" smtClean="0">
              <a:latin typeface="Times New Roman" pitchFamily="18" charset="0"/>
              <a:cs typeface="Times New Roman" pitchFamily="18" charset="0"/>
            </a:rPr>
            <a:t>n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Н</a:t>
          </a:r>
          <a:r>
            <a:rPr lang="ru-RU" sz="1800" b="1" kern="1200" baseline="-25000" dirty="0" smtClean="0">
              <a:latin typeface="Times New Roman" pitchFamily="18" charset="0"/>
              <a:cs typeface="Times New Roman" pitchFamily="18" charset="0"/>
            </a:rPr>
            <a:t>2n+2</a:t>
          </a:r>
          <a:endParaRPr lang="uk-UA" sz="18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91016" y="2237244"/>
        <a:ext cx="1783335" cy="1132418"/>
      </dsp:txXfrm>
    </dsp:sp>
    <dsp:sp modelId="{9E262564-4C18-42EC-9BB0-E8FF9E905FD8}">
      <dsp:nvSpPr>
        <dsp:cNvPr id="0" name=""/>
        <dsp:cNvSpPr/>
      </dsp:nvSpPr>
      <dsp:spPr>
        <a:xfrm>
          <a:off x="3052" y="3700075"/>
          <a:ext cx="1783335" cy="1132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20578A-9DDA-4146-88B7-F93FBCED7650}">
      <dsp:nvSpPr>
        <dsp:cNvPr id="0" name=""/>
        <dsp:cNvSpPr/>
      </dsp:nvSpPr>
      <dsp:spPr>
        <a:xfrm>
          <a:off x="201200" y="3888316"/>
          <a:ext cx="1783335" cy="11324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ациклічні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1200" y="3888316"/>
        <a:ext cx="1783335" cy="1132418"/>
      </dsp:txXfrm>
    </dsp:sp>
    <dsp:sp modelId="{9B6B89ED-1ED2-4E84-9CCB-A8F3B1D8A421}">
      <dsp:nvSpPr>
        <dsp:cNvPr id="0" name=""/>
        <dsp:cNvSpPr/>
      </dsp:nvSpPr>
      <dsp:spPr>
        <a:xfrm>
          <a:off x="2182684" y="3700075"/>
          <a:ext cx="1783335" cy="1132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D72196-37AB-40B7-8F6F-9EB24A759927}">
      <dsp:nvSpPr>
        <dsp:cNvPr id="0" name=""/>
        <dsp:cNvSpPr/>
      </dsp:nvSpPr>
      <dsp:spPr>
        <a:xfrm>
          <a:off x="2380833" y="3888316"/>
          <a:ext cx="1783335" cy="11324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циклічні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80833" y="3888316"/>
        <a:ext cx="1783335" cy="1132418"/>
      </dsp:txXfrm>
    </dsp:sp>
    <dsp:sp modelId="{C42E193B-D1FF-4799-A14D-6E11AB4A1993}">
      <dsp:nvSpPr>
        <dsp:cNvPr id="0" name=""/>
        <dsp:cNvSpPr/>
      </dsp:nvSpPr>
      <dsp:spPr>
        <a:xfrm>
          <a:off x="5452133" y="2049003"/>
          <a:ext cx="1783335" cy="1132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20341D-D8F4-4562-B071-60CE59F03944}">
      <dsp:nvSpPr>
        <dsp:cNvPr id="0" name=""/>
        <dsp:cNvSpPr/>
      </dsp:nvSpPr>
      <dsp:spPr>
        <a:xfrm>
          <a:off x="5650282" y="2237244"/>
          <a:ext cx="1783335" cy="11324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ненасичені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C</a:t>
          </a:r>
          <a:r>
            <a:rPr lang="ru-RU" sz="1800" b="1" kern="1200" baseline="-25000" dirty="0" smtClean="0">
              <a:latin typeface="Times New Roman" pitchFamily="18" charset="0"/>
              <a:cs typeface="Times New Roman" pitchFamily="18" charset="0"/>
            </a:rPr>
            <a:t>n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H</a:t>
          </a:r>
          <a:r>
            <a:rPr lang="ru-RU" sz="1800" b="1" kern="1200" baseline="-25000" dirty="0" smtClean="0">
              <a:latin typeface="Times New Roman" pitchFamily="18" charset="0"/>
              <a:cs typeface="Times New Roman" pitchFamily="18" charset="0"/>
            </a:rPr>
            <a:t>2n  ; 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C</a:t>
          </a:r>
          <a:r>
            <a:rPr lang="ru-RU" sz="1800" b="1" kern="1200" baseline="-25000" dirty="0" smtClean="0">
              <a:latin typeface="Times New Roman" pitchFamily="18" charset="0"/>
              <a:cs typeface="Times New Roman" pitchFamily="18" charset="0"/>
            </a:rPr>
            <a:t>n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H</a:t>
          </a:r>
          <a:r>
            <a:rPr lang="ru-RU" sz="1800" b="1" kern="1200" baseline="-25000" dirty="0" smtClean="0">
              <a:latin typeface="Times New Roman" pitchFamily="18" charset="0"/>
              <a:cs typeface="Times New Roman" pitchFamily="18" charset="0"/>
            </a:rPr>
            <a:t>2n–2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0282" y="2237244"/>
        <a:ext cx="1783335" cy="1132418"/>
      </dsp:txXfrm>
    </dsp:sp>
    <dsp:sp modelId="{B7A622A2-7E19-40C1-A3A5-E8AEE7614C54}">
      <dsp:nvSpPr>
        <dsp:cNvPr id="0" name=""/>
        <dsp:cNvSpPr/>
      </dsp:nvSpPr>
      <dsp:spPr>
        <a:xfrm>
          <a:off x="4362317" y="3700075"/>
          <a:ext cx="1783335" cy="1132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8DC959-6BA0-480A-9A5D-123F300C3680}">
      <dsp:nvSpPr>
        <dsp:cNvPr id="0" name=""/>
        <dsp:cNvSpPr/>
      </dsp:nvSpPr>
      <dsp:spPr>
        <a:xfrm>
          <a:off x="4560465" y="3888316"/>
          <a:ext cx="1783335" cy="11324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етиленові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60465" y="3888316"/>
        <a:ext cx="1783335" cy="1132418"/>
      </dsp:txXfrm>
    </dsp:sp>
    <dsp:sp modelId="{4CA47825-61C5-4573-8B65-E200321E0A0A}">
      <dsp:nvSpPr>
        <dsp:cNvPr id="0" name=""/>
        <dsp:cNvSpPr/>
      </dsp:nvSpPr>
      <dsp:spPr>
        <a:xfrm>
          <a:off x="6541950" y="3700075"/>
          <a:ext cx="1783335" cy="1132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D5ECB9-4019-48A8-A612-23718E80AECE}">
      <dsp:nvSpPr>
        <dsp:cNvPr id="0" name=""/>
        <dsp:cNvSpPr/>
      </dsp:nvSpPr>
      <dsp:spPr>
        <a:xfrm>
          <a:off x="6740098" y="3888316"/>
          <a:ext cx="1783335" cy="11324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ацетиленові</a:t>
          </a:r>
        </a:p>
      </dsp:txBody>
      <dsp:txXfrm>
        <a:off x="6740098" y="3888316"/>
        <a:ext cx="1783335" cy="1132418"/>
      </dsp:txXfrm>
    </dsp:sp>
    <dsp:sp modelId="{A79C81FE-68FF-4D7C-BD19-779D75449AD6}">
      <dsp:nvSpPr>
        <dsp:cNvPr id="0" name=""/>
        <dsp:cNvSpPr/>
      </dsp:nvSpPr>
      <dsp:spPr>
        <a:xfrm>
          <a:off x="7631766" y="2049003"/>
          <a:ext cx="1783335" cy="11324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1CDF4A-D2CC-425B-B761-AAC1D48785A1}">
      <dsp:nvSpPr>
        <dsp:cNvPr id="0" name=""/>
        <dsp:cNvSpPr/>
      </dsp:nvSpPr>
      <dsp:spPr>
        <a:xfrm>
          <a:off x="7829915" y="2237244"/>
          <a:ext cx="1783335" cy="11324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>
              <a:latin typeface="Times New Roman" pitchFamily="18" charset="0"/>
              <a:cs typeface="Times New Roman" pitchFamily="18" charset="0"/>
            </a:rPr>
            <a:t>ароматичні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С</a:t>
          </a:r>
          <a:r>
            <a:rPr lang="ru-RU" sz="1800" b="1" kern="1200" baseline="-25000" dirty="0" smtClean="0">
              <a:latin typeface="Times New Roman" pitchFamily="18" charset="0"/>
              <a:cs typeface="Times New Roman" pitchFamily="18" charset="0"/>
            </a:rPr>
            <a:t>n</a:t>
          </a: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H</a:t>
          </a:r>
          <a:r>
            <a:rPr lang="ru-RU" sz="1800" b="1" kern="1200" baseline="-25000" dirty="0" smtClean="0">
              <a:latin typeface="Times New Roman" pitchFamily="18" charset="0"/>
              <a:cs typeface="Times New Roman" pitchFamily="18" charset="0"/>
            </a:rPr>
            <a:t>2n-6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829915" y="2237244"/>
        <a:ext cx="1783335" cy="11324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D5CCDB-F392-4CF9-89F3-CAAD6E64AE0F}">
      <dsp:nvSpPr>
        <dsp:cNvPr id="0" name=""/>
        <dsp:cNvSpPr/>
      </dsp:nvSpPr>
      <dsp:spPr>
        <a:xfrm>
          <a:off x="0" y="0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err="1" smtClean="0">
              <a:latin typeface="Times New Roman" pitchFamily="18" charset="0"/>
              <a:cs typeface="Times New Roman" pitchFamily="18" charset="0"/>
            </a:rPr>
            <a:t>Оксигеновмісні</a:t>
          </a:r>
          <a:r>
            <a:rPr lang="uk-UA" sz="3600" b="1" kern="1200" dirty="0" smtClean="0">
              <a:latin typeface="Times New Roman" pitchFamily="18" charset="0"/>
              <a:cs typeface="Times New Roman" pitchFamily="18" charset="0"/>
            </a:rPr>
            <a:t>  сполуки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6775044" cy="975360"/>
      </dsp:txXfrm>
    </dsp:sp>
    <dsp:sp modelId="{EC0B3049-E6A2-4E1D-A492-14EC73AC423A}">
      <dsp:nvSpPr>
        <dsp:cNvPr id="0" name=""/>
        <dsp:cNvSpPr/>
      </dsp:nvSpPr>
      <dsp:spPr>
        <a:xfrm>
          <a:off x="588778" y="1110826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спирти, феноли                                 </a:t>
          </a:r>
          <a:r>
            <a:rPr lang="en-US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R 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- </a:t>
          </a:r>
          <a:r>
            <a:rPr lang="en-US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OH</a:t>
          </a:r>
          <a:r>
            <a:rPr lang="uk-UA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                                </a:t>
          </a:r>
          <a:endParaRPr lang="ru-RU" sz="2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88778" y="1110826"/>
        <a:ext cx="6661753" cy="975360"/>
      </dsp:txXfrm>
    </dsp:sp>
    <dsp:sp modelId="{19E8D397-551B-4D6F-AC99-639B599AB729}">
      <dsp:nvSpPr>
        <dsp:cNvPr id="0" name=""/>
        <dsp:cNvSpPr/>
      </dsp:nvSpPr>
      <dsp:spPr>
        <a:xfrm>
          <a:off x="1177557" y="2221653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альдегіди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                                          </a:t>
          </a:r>
          <a:r>
            <a:rPr lang="en-US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R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–СНО</a:t>
          </a:r>
          <a:endParaRPr lang="ru-RU" sz="2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77557" y="2221653"/>
        <a:ext cx="6661753" cy="975360"/>
      </dsp:txXfrm>
    </dsp:sp>
    <dsp:sp modelId="{668EEEFA-8587-4CD2-B39E-3986DF79B319}">
      <dsp:nvSpPr>
        <dsp:cNvPr id="0" name=""/>
        <dsp:cNvSpPr/>
      </dsp:nvSpPr>
      <dsp:spPr>
        <a:xfrm>
          <a:off x="1766336" y="3332480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карбонові кислоти, </a:t>
          </a:r>
          <a:r>
            <a:rPr lang="uk-UA" sz="2000" kern="1200" dirty="0" err="1" smtClean="0">
              <a:latin typeface="Times New Roman" pitchFamily="18" charset="0"/>
              <a:cs typeface="Times New Roman" pitchFamily="18" charset="0"/>
            </a:rPr>
            <a:t>естери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             </a:t>
          </a:r>
          <a:r>
            <a:rPr lang="en-US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R 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-СООН;  </a:t>
          </a:r>
          <a:r>
            <a:rPr lang="en-US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R 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-СОО</a:t>
          </a:r>
          <a:r>
            <a:rPr lang="en-US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R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endParaRPr lang="ru-RU" sz="2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66336" y="3332480"/>
        <a:ext cx="6661753" cy="975360"/>
      </dsp:txXfrm>
    </dsp:sp>
    <dsp:sp modelId="{E69A3836-450C-4E07-804E-9AE8E371069C}">
      <dsp:nvSpPr>
        <dsp:cNvPr id="0" name=""/>
        <dsp:cNvSpPr/>
      </dsp:nvSpPr>
      <dsp:spPr>
        <a:xfrm>
          <a:off x="2355115" y="4443306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вуглеводи                                         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С</a:t>
          </a:r>
          <a:r>
            <a:rPr lang="ru-RU" sz="2000" kern="1200" baseline="-25000" dirty="0" err="1" smtClean="0">
              <a:latin typeface="Times New Roman" pitchFamily="18" charset="0"/>
              <a:cs typeface="Times New Roman" pitchFamily="18" charset="0"/>
            </a:rPr>
            <a:t>n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(H</a:t>
          </a:r>
          <a:r>
            <a:rPr lang="ru-RU" sz="2000" kern="1200" baseline="-25000" dirty="0" smtClean="0">
              <a:latin typeface="Times New Roman" pitchFamily="18" charset="0"/>
              <a:cs typeface="Times New Roman" pitchFamily="18" charset="0"/>
            </a:rPr>
            <a:t>2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O)</a:t>
          </a:r>
          <a:r>
            <a:rPr lang="ru-RU" sz="2000" kern="1200" baseline="-25000" dirty="0" err="1" smtClean="0">
              <a:latin typeface="Times New Roman" pitchFamily="18" charset="0"/>
              <a:cs typeface="Times New Roman" pitchFamily="18" charset="0"/>
            </a:rPr>
            <a:t>m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55115" y="4443306"/>
        <a:ext cx="6661753" cy="975360"/>
      </dsp:txXfrm>
    </dsp:sp>
    <dsp:sp modelId="{C05B17A7-DC4B-4CF9-8655-AE0F70DA6010}">
      <dsp:nvSpPr>
        <dsp:cNvPr id="0" name=""/>
        <dsp:cNvSpPr/>
      </dsp:nvSpPr>
      <dsp:spPr>
        <a:xfrm>
          <a:off x="7250532" y="712554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7250532" y="712554"/>
        <a:ext cx="633984" cy="633984"/>
      </dsp:txXfrm>
    </dsp:sp>
    <dsp:sp modelId="{C1ED7A56-C2ED-4299-906D-CBB53ABEEF8E}">
      <dsp:nvSpPr>
        <dsp:cNvPr id="0" name=""/>
        <dsp:cNvSpPr/>
      </dsp:nvSpPr>
      <dsp:spPr>
        <a:xfrm>
          <a:off x="7839311" y="1823381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7839311" y="1823381"/>
        <a:ext cx="633984" cy="633984"/>
      </dsp:txXfrm>
    </dsp:sp>
    <dsp:sp modelId="{18E91D24-ED17-4199-A0D8-79572E5BF8E8}">
      <dsp:nvSpPr>
        <dsp:cNvPr id="0" name=""/>
        <dsp:cNvSpPr/>
      </dsp:nvSpPr>
      <dsp:spPr>
        <a:xfrm>
          <a:off x="8428090" y="2917952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8428090" y="2917952"/>
        <a:ext cx="633984" cy="633984"/>
      </dsp:txXfrm>
    </dsp:sp>
    <dsp:sp modelId="{CC42F68D-38AF-4CDC-ADC1-21DF8FAB6840}">
      <dsp:nvSpPr>
        <dsp:cNvPr id="0" name=""/>
        <dsp:cNvSpPr/>
      </dsp:nvSpPr>
      <dsp:spPr>
        <a:xfrm>
          <a:off x="9016869" y="4039616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9016869" y="4039616"/>
        <a:ext cx="633984" cy="63398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D5CCDB-F392-4CF9-89F3-CAAD6E64AE0F}">
      <dsp:nvSpPr>
        <dsp:cNvPr id="0" name=""/>
        <dsp:cNvSpPr/>
      </dsp:nvSpPr>
      <dsp:spPr>
        <a:xfrm>
          <a:off x="0" y="0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err="1" smtClean="0">
              <a:latin typeface="Times New Roman" pitchFamily="18" charset="0"/>
              <a:cs typeface="Times New Roman" pitchFamily="18" charset="0"/>
            </a:rPr>
            <a:t>Нітрогеновмісні</a:t>
          </a:r>
          <a:r>
            <a:rPr lang="uk-UA" sz="3600" b="1" kern="1200" dirty="0" smtClean="0">
              <a:latin typeface="Times New Roman" pitchFamily="18" charset="0"/>
              <a:cs typeface="Times New Roman" pitchFamily="18" charset="0"/>
            </a:rPr>
            <a:t>  сполуки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6775044" cy="975360"/>
      </dsp:txXfrm>
    </dsp:sp>
    <dsp:sp modelId="{EC0B3049-E6A2-4E1D-A492-14EC73AC423A}">
      <dsp:nvSpPr>
        <dsp:cNvPr id="0" name=""/>
        <dsp:cNvSpPr/>
      </dsp:nvSpPr>
      <dsp:spPr>
        <a:xfrm>
          <a:off x="588778" y="1110826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аміни  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                              </a:t>
          </a:r>
          <a:r>
            <a:rPr lang="uk-UA" sz="20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                                </a:t>
          </a:r>
          <a:endParaRPr lang="ru-RU" sz="2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88778" y="1110826"/>
        <a:ext cx="6661753" cy="975360"/>
      </dsp:txXfrm>
    </dsp:sp>
    <dsp:sp modelId="{19E8D397-551B-4D6F-AC99-639B599AB729}">
      <dsp:nvSpPr>
        <dsp:cNvPr id="0" name=""/>
        <dsp:cNvSpPr/>
      </dsp:nvSpPr>
      <dsp:spPr>
        <a:xfrm>
          <a:off x="1177557" y="2221653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err="1" smtClean="0">
              <a:latin typeface="Times New Roman" pitchFamily="18" charset="0"/>
              <a:cs typeface="Times New Roman" pitchFamily="18" charset="0"/>
            </a:rPr>
            <a:t>амінокіслоти</a:t>
          </a: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                                         </a:t>
          </a:r>
          <a:endParaRPr lang="ru-RU" sz="2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77557" y="2221653"/>
        <a:ext cx="6661753" cy="975360"/>
      </dsp:txXfrm>
    </dsp:sp>
    <dsp:sp modelId="{668EEEFA-8587-4CD2-B39E-3986DF79B319}">
      <dsp:nvSpPr>
        <dsp:cNvPr id="0" name=""/>
        <dsp:cNvSpPr/>
      </dsp:nvSpPr>
      <dsp:spPr>
        <a:xfrm>
          <a:off x="1766336" y="3332480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білки  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           </a:t>
          </a:r>
          <a:r>
            <a:rPr lang="ru-RU" sz="2000" kern="1200" dirty="0" smtClean="0">
              <a:solidFill>
                <a:schemeClr val="bg1"/>
              </a:solidFill>
              <a:latin typeface="Times New Roman" pitchFamily="18" charset="0"/>
              <a:ea typeface="+mn-ea"/>
              <a:cs typeface="Times New Roman" pitchFamily="18" charset="0"/>
            </a:rPr>
            <a:t> </a:t>
          </a:r>
          <a:endParaRPr lang="ru-RU" sz="20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66336" y="3332480"/>
        <a:ext cx="6661753" cy="975360"/>
      </dsp:txXfrm>
    </dsp:sp>
    <dsp:sp modelId="{E69A3836-450C-4E07-804E-9AE8E371069C}">
      <dsp:nvSpPr>
        <dsp:cNvPr id="0" name=""/>
        <dsp:cNvSpPr/>
      </dsp:nvSpPr>
      <dsp:spPr>
        <a:xfrm>
          <a:off x="2355115" y="4443306"/>
          <a:ext cx="7884516" cy="97536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itchFamily="18" charset="0"/>
              <a:cs typeface="Times New Roman" pitchFamily="18" charset="0"/>
            </a:rPr>
            <a:t>нуклеїнові кислоти</a:t>
          </a:r>
          <a:r>
            <a:rPr lang="uk-UA" sz="2000" kern="1200" dirty="0" smtClean="0">
              <a:latin typeface="Times New Roman" pitchFamily="18" charset="0"/>
              <a:cs typeface="Times New Roman" pitchFamily="18" charset="0"/>
            </a:rPr>
            <a:t>                                         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55115" y="4443306"/>
        <a:ext cx="6661753" cy="975360"/>
      </dsp:txXfrm>
    </dsp:sp>
    <dsp:sp modelId="{C05B17A7-DC4B-4CF9-8655-AE0F70DA6010}">
      <dsp:nvSpPr>
        <dsp:cNvPr id="0" name=""/>
        <dsp:cNvSpPr/>
      </dsp:nvSpPr>
      <dsp:spPr>
        <a:xfrm>
          <a:off x="7250532" y="712554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7250532" y="712554"/>
        <a:ext cx="633984" cy="633984"/>
      </dsp:txXfrm>
    </dsp:sp>
    <dsp:sp modelId="{C1ED7A56-C2ED-4299-906D-CBB53ABEEF8E}">
      <dsp:nvSpPr>
        <dsp:cNvPr id="0" name=""/>
        <dsp:cNvSpPr/>
      </dsp:nvSpPr>
      <dsp:spPr>
        <a:xfrm>
          <a:off x="7839311" y="1823381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7839311" y="1823381"/>
        <a:ext cx="633984" cy="633984"/>
      </dsp:txXfrm>
    </dsp:sp>
    <dsp:sp modelId="{18E91D24-ED17-4199-A0D8-79572E5BF8E8}">
      <dsp:nvSpPr>
        <dsp:cNvPr id="0" name=""/>
        <dsp:cNvSpPr/>
      </dsp:nvSpPr>
      <dsp:spPr>
        <a:xfrm>
          <a:off x="8428090" y="2917952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8428090" y="2917952"/>
        <a:ext cx="633984" cy="633984"/>
      </dsp:txXfrm>
    </dsp:sp>
    <dsp:sp modelId="{CC42F68D-38AF-4CDC-ADC1-21DF8FAB6840}">
      <dsp:nvSpPr>
        <dsp:cNvPr id="0" name=""/>
        <dsp:cNvSpPr/>
      </dsp:nvSpPr>
      <dsp:spPr>
        <a:xfrm>
          <a:off x="9016869" y="4039616"/>
          <a:ext cx="633984" cy="633984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9016869" y="4039616"/>
        <a:ext cx="633984" cy="6339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6E77B7D9-FCDB-4CA3-8B30-CEA8A5E8C5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ctrTitle" idx="4294967295"/>
          </p:nvPr>
        </p:nvSpPr>
        <p:spPr>
          <a:xfrm>
            <a:off x="914400" y="2130425"/>
            <a:ext cx="10363200" cy="1069975"/>
          </a:xfrm>
        </p:spPr>
        <p:txBody>
          <a:bodyPr>
            <a:no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Багатоманітність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органічних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сполук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u="sng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4165600" y="228600"/>
            <a:ext cx="7823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uk-UA" sz="1200" dirty="0"/>
              <a:t>Хімія, 11 клас. </a:t>
            </a:r>
          </a:p>
          <a:p>
            <a:pPr algn="r"/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Багатоманітність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органічних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сполук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 bwMode="auto">
          <a:xfrm>
            <a:off x="1503254" y="5576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Урок </a:t>
            </a:r>
            <a:r>
              <a:rPr kumimoji="0" lang="ru-RU" sz="2000" b="1" i="1" u="none" strike="noStrike" kern="120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№4</a:t>
            </a:r>
            <a:endParaRPr kumimoji="0" lang="ru-RU" sz="2000" b="1" i="1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 rot="10800000">
            <a:off x="0" y="6318000"/>
            <a:ext cx="12240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2638" y="609600"/>
            <a:ext cx="10581973" cy="3117040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Причини різноманітності органічних сполук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051222" y="3015049"/>
            <a:ext cx="9453389" cy="2894861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Розмаїття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органічних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сполук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значною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мірою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зумовлене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особливістю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err="1" smtClean="0">
                <a:latin typeface="Times New Roman" pitchFamily="18" charset="0"/>
                <a:cs typeface="Times New Roman" pitchFamily="18" charset="0"/>
              </a:rPr>
              <a:t>атомів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      Карбону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165600" y="228600"/>
            <a:ext cx="7823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uk-UA" sz="1200" dirty="0"/>
              <a:t>Хімія, 11 клас. </a:t>
            </a:r>
          </a:p>
          <a:p>
            <a:pPr algn="r"/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Багатоманітність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органічних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сполук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599049969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9050" y="0"/>
            <a:ext cx="12240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</a:rPr>
              <a:t>Хімія. 11 клас</a:t>
            </a:r>
            <a:endParaRPr lang="uk-UA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>
            <a:off x="0" y="6318000"/>
            <a:ext cx="12240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4" name="Схема 3"/>
          <p:cNvGraphicFramePr/>
          <p:nvPr/>
        </p:nvGraphicFramePr>
        <p:xfrm>
          <a:off x="1037968" y="719666"/>
          <a:ext cx="1023963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99049969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82962" y="17381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17129" y="19431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01795" y="1252151"/>
            <a:ext cx="89380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функціональних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груп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залежать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хімічні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властивості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органічних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речовин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Наявність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тієї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іншої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функціональної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визначає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класу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сполук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відносять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165600" y="228600"/>
            <a:ext cx="7823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uk-UA" sz="1200" dirty="0"/>
              <a:t>Хімія, 11 клас. </a:t>
            </a:r>
          </a:p>
          <a:p>
            <a:pPr algn="r"/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Багатоманітність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органічних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сполук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9050" y="0"/>
            <a:ext cx="12240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</a:rPr>
              <a:t>Хімія. 11 клас</a:t>
            </a:r>
            <a:endParaRPr lang="uk-UA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>
            <a:off x="0" y="6318000"/>
            <a:ext cx="12240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6250" y="624110"/>
            <a:ext cx="10318362" cy="1280890"/>
          </a:xfrm>
        </p:spPr>
        <p:txBody>
          <a:bodyPr/>
          <a:lstStyle/>
          <a:p>
            <a:pPr algn="ctr"/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Функциональні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групи, які входять до складу органічних сполук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40258" y="1886464"/>
          <a:ext cx="10346728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6682"/>
                <a:gridCol w="2586682"/>
                <a:gridCol w="2586682"/>
                <a:gridCol w="2586682"/>
              </a:tblGrid>
              <a:tr h="271613"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Функціональна група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 групи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 сполук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Загальна формула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1613"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-OH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гідроксильна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група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Спирти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 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 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OH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1613"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-F, -</a:t>
                      </a:r>
                      <a:r>
                        <a:rPr lang="en-US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Cl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-Br, -I (Hal)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Флуор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Хлор, Бром, Йод (галоген)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Галогенопохідні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Hal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1613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–СНО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альдегідна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група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 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Альдегіди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–СНО</a:t>
                      </a:r>
                      <a:endParaRPr lang="ru-RU" sz="20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1613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-СООН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карбоксильна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група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Карбонові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кислоти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 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-СООН</a:t>
                      </a:r>
                      <a:endParaRPr lang="ru-RU" sz="20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1613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–NO</a:t>
                      </a:r>
                      <a:r>
                        <a:rPr lang="ru-RU" sz="20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нітрогрупа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Нітросполуки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R-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NO</a:t>
                      </a:r>
                      <a:r>
                        <a:rPr lang="ru-RU" sz="20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uk-UA" sz="2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1613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–NH</a:t>
                      </a:r>
                      <a:r>
                        <a:rPr lang="ru-RU" sz="20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аміногрупа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Аміни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lang="en-US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</a:t>
                      </a:r>
                      <a:r>
                        <a:rPr lang="ru-RU" sz="2000" kern="1200" baseline="-250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lang="uk-UA" sz="2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99049969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9050" y="0"/>
            <a:ext cx="12240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</a:rPr>
              <a:t>Хімія. 11 клас</a:t>
            </a:r>
            <a:endParaRPr lang="uk-UA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>
            <a:off x="0" y="6318000"/>
            <a:ext cx="12240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4" name="Схема 3"/>
          <p:cNvGraphicFramePr/>
          <p:nvPr/>
        </p:nvGraphicFramePr>
        <p:xfrm>
          <a:off x="543697" y="719666"/>
          <a:ext cx="961630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32405" y="379207"/>
            <a:ext cx="7823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r>
              <a:rPr lang="uk-UA" sz="1200" dirty="0"/>
              <a:t>Хімія, 11 клас. </a:t>
            </a:r>
          </a:p>
          <a:p>
            <a:pPr algn="r"/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Багатоманітність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органічних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сполук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u="sng" dirty="0" err="1" smtClean="0">
                <a:latin typeface="Times New Roman" pitchFamily="18" charset="0"/>
                <a:cs typeface="Times New Roman" pitchFamily="18" charset="0"/>
              </a:rPr>
              <a:t>класифікація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599049969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9050" y="0"/>
            <a:ext cx="12240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</a:rPr>
              <a:t>Хімія. 11 клас</a:t>
            </a:r>
            <a:endParaRPr lang="uk-UA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>
            <a:off x="0" y="6318000"/>
            <a:ext cx="12240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4" name="Схема 3"/>
          <p:cNvGraphicFramePr/>
          <p:nvPr/>
        </p:nvGraphicFramePr>
        <p:xfrm>
          <a:off x="1037968" y="719666"/>
          <a:ext cx="1023963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99049969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9050" y="0"/>
            <a:ext cx="12240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</a:rPr>
              <a:t>Хімія. 11 клас</a:t>
            </a:r>
            <a:endParaRPr lang="uk-UA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>
            <a:off x="0" y="6318000"/>
            <a:ext cx="12240000" cy="540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52000">
                <a:schemeClr val="accent5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aphicFrame>
        <p:nvGraphicFramePr>
          <p:cNvPr id="4" name="Схема 3"/>
          <p:cNvGraphicFramePr/>
          <p:nvPr/>
        </p:nvGraphicFramePr>
        <p:xfrm>
          <a:off x="1037968" y="719666"/>
          <a:ext cx="1023963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99049969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323</TotalTime>
  <Words>275</Words>
  <Application>Microsoft Office PowerPoint</Application>
  <PresentationFormat>Произвольный</PresentationFormat>
  <Paragraphs>73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Тема: Багатоманітність органічних сполук, їх класифікація.</vt:lpstr>
      <vt:lpstr>Причини різноманітності органічних сполук</vt:lpstr>
      <vt:lpstr>Слайд 3</vt:lpstr>
      <vt:lpstr>Слайд 4</vt:lpstr>
      <vt:lpstr>Функциональні групи, які входять до складу органічних сполук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 Пасечнікова</dc:creator>
  <cp:lastModifiedBy>Гость</cp:lastModifiedBy>
  <cp:revision>41</cp:revision>
  <dcterms:created xsi:type="dcterms:W3CDTF">2016-05-26T08:45:21Z</dcterms:created>
  <dcterms:modified xsi:type="dcterms:W3CDTF">2016-05-29T09:19:20Z</dcterms:modified>
</cp:coreProperties>
</file>