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7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8" r:id="rId15"/>
    <p:sldId id="263" r:id="rId16"/>
    <p:sldId id="289" r:id="rId17"/>
    <p:sldId id="262" r:id="rId18"/>
    <p:sldId id="275" r:id="rId19"/>
    <p:sldId id="295" r:id="rId20"/>
    <p:sldId id="265" r:id="rId21"/>
    <p:sldId id="268" r:id="rId22"/>
    <p:sldId id="269" r:id="rId23"/>
    <p:sldId id="270" r:id="rId24"/>
    <p:sldId id="290" r:id="rId25"/>
    <p:sldId id="291" r:id="rId26"/>
    <p:sldId id="292" r:id="rId27"/>
    <p:sldId id="293" r:id="rId28"/>
    <p:sldId id="294" r:id="rId29"/>
    <p:sldId id="264" r:id="rId3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рисунк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14.08.2017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Мама 1 вересня\unnam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999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админ\Downloads\Мама 1 вересня\11816182_930454617016156_1549396458249599094_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157163"/>
            <a:ext cx="9525000" cy="7172326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админ\Downloads\Мама 1 вересня\foto2.png"/>
          <p:cNvPicPr>
            <a:picLocks noChangeAspect="1" noChangeArrowheads="1"/>
          </p:cNvPicPr>
          <p:nvPr/>
        </p:nvPicPr>
        <p:blipFill>
          <a:blip r:embed="rId2"/>
          <a:srcRect t="33102"/>
          <a:stretch>
            <a:fillRect/>
          </a:stretch>
        </p:blipFill>
        <p:spPr bwMode="auto">
          <a:xfrm>
            <a:off x="0" y="0"/>
            <a:ext cx="912035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админ\Downloads\Мама 1 вересня\2_2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0830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админ\Downloads\Мама 1 вересня\2387485585555555555555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админ\Downloads\Мама 1 вересня\PV-1021(1)-750x750_0.jpg"/>
          <p:cNvPicPr>
            <a:picLocks noChangeAspect="1" noChangeArrowheads="1"/>
          </p:cNvPicPr>
          <p:nvPr/>
        </p:nvPicPr>
        <p:blipFill>
          <a:blip r:embed="rId2"/>
          <a:srcRect t="10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Вертикальный свиток 4"/>
          <p:cNvSpPr/>
          <p:nvPr/>
        </p:nvSpPr>
        <p:spPr>
          <a:xfrm>
            <a:off x="214313" y="1571625"/>
            <a:ext cx="4143375" cy="2571750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Державними символами України є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Державний ПРАПОР України;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Державний ГЕРБ України;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Державний ГІМН України.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	Стаття 20 Конституції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                                           України</a:t>
            </a:r>
            <a:endParaRPr lang="ru-RU" dirty="0"/>
          </a:p>
        </p:txBody>
      </p:sp>
      <p:sp>
        <p:nvSpPr>
          <p:cNvPr id="6" name="Прямоугольник с двумя скругленными противолежащими углами 9"/>
          <p:cNvSpPr/>
          <p:nvPr/>
        </p:nvSpPr>
        <p:spPr>
          <a:xfrm>
            <a:off x="4714876" y="3786190"/>
            <a:ext cx="4143404" cy="2714644"/>
          </a:xfrm>
          <a:prstGeom prst="round2DiagRect">
            <a:avLst/>
          </a:prstGeom>
          <a:scene3d>
            <a:camera prst="perspectiveRelaxedModerately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/>
              <a:t>ДЕРЖАВНИЙ ГІМН УКРАЇНИ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400" dirty="0"/>
              <a:t>                                              Муз. Михайла Вербицького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400" dirty="0"/>
              <a:t>                                      Сл. Павла Чубинського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/>
              <a:t>Ще не вмерла України і слава, і воля,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/>
              <a:t>Ще нам, браття молодії, усміхнеться доля.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/>
              <a:t>Згинуть наші воріженьки, як роса на сонці.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/>
              <a:t>Запануєм і ми, браття, у своїй сторонці.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i="1" dirty="0"/>
              <a:t>Приспів: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/>
              <a:t>Душу й тіло ми положим за нашу свободу,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dirty="0"/>
              <a:t>І покажем, що ми, браття, козацького роду.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grpSp>
        <p:nvGrpSpPr>
          <p:cNvPr id="7" name="Группа 15"/>
          <p:cNvGrpSpPr>
            <a:grpSpLocks/>
          </p:cNvGrpSpPr>
          <p:nvPr/>
        </p:nvGrpSpPr>
        <p:grpSpPr bwMode="auto">
          <a:xfrm>
            <a:off x="4643438" y="1714488"/>
            <a:ext cx="2286000" cy="1643062"/>
            <a:chOff x="4929190" y="1785926"/>
            <a:chExt cx="914400" cy="1057276"/>
          </a:xfrm>
        </p:grpSpPr>
        <p:sp>
          <p:nvSpPr>
            <p:cNvPr id="8" name="Волна 13"/>
            <p:cNvSpPr/>
            <p:nvPr/>
          </p:nvSpPr>
          <p:spPr>
            <a:xfrm>
              <a:off x="4929190" y="1785926"/>
              <a:ext cx="914400" cy="628648"/>
            </a:xfrm>
            <a:prstGeom prst="wave">
              <a:avLst/>
            </a:pr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Волна 14"/>
            <p:cNvSpPr/>
            <p:nvPr/>
          </p:nvSpPr>
          <p:spPr>
            <a:xfrm>
              <a:off x="4929190" y="2214554"/>
              <a:ext cx="914400" cy="628648"/>
            </a:xfrm>
            <a:prstGeom prst="wave">
              <a:avLst/>
            </a:prstGeom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10" name="Рисунок 9" descr="img01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997" y="1643050"/>
            <a:ext cx="1227177" cy="1857388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1" name="Прямокутник 10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Державні символи України</a:t>
            </a:r>
            <a:endParaRPr lang="uk-UA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дмин\Downloads\Мама 1 вересня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288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Народ скаже, як зав'яже.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rmAutofit/>
          </a:bodyPr>
          <a:lstStyle/>
          <a:p>
            <a:pPr marL="530225" lvl="5" indent="-441325"/>
            <a:r>
              <a:rPr lang="uk-UA" sz="2800" dirty="0" smtClean="0">
                <a:solidFill>
                  <a:srgbClr val="FF0000"/>
                </a:solidFill>
              </a:rPr>
              <a:t>Рідна сторона мати, а чужа – </a:t>
            </a:r>
          </a:p>
          <a:p>
            <a:pPr marL="2506663" lvl="5" indent="-1076325"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мачуха.</a:t>
            </a:r>
          </a:p>
          <a:p>
            <a:pPr marL="635000" lvl="5" indent="-458788"/>
            <a:r>
              <a:rPr lang="uk-UA" sz="2800" dirty="0" smtClean="0">
                <a:solidFill>
                  <a:srgbClr val="FF0000"/>
                </a:solidFill>
              </a:rPr>
              <a:t>Людина без Батьківщини, </a:t>
            </a:r>
          </a:p>
          <a:p>
            <a:pPr marL="2506663" lvl="5" indent="-1076325"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що пташка без пісні.</a:t>
            </a:r>
          </a:p>
          <a:p>
            <a:pPr marL="2963863" lvl="5" indent="-544513">
              <a:tabLst>
                <a:tab pos="2241550" algn="l"/>
              </a:tabLst>
            </a:pPr>
            <a:r>
              <a:rPr lang="uk-UA" sz="2800" dirty="0" smtClean="0">
                <a:solidFill>
                  <a:srgbClr val="FF0000"/>
                </a:solidFill>
              </a:rPr>
              <a:t>Та земля мила, </a:t>
            </a:r>
          </a:p>
          <a:p>
            <a:pPr marL="4129088" lvl="5" indent="-1076325"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де мати народила.</a:t>
            </a:r>
          </a:p>
          <a:p>
            <a:pPr marL="2963863" lvl="5" indent="-544513"/>
            <a:r>
              <a:rPr lang="uk-UA" sz="2800" dirty="0" smtClean="0">
                <a:solidFill>
                  <a:srgbClr val="FF0000"/>
                </a:solidFill>
              </a:rPr>
              <a:t>Всюди добре, </a:t>
            </a:r>
          </a:p>
          <a:p>
            <a:pPr marL="4306888" lvl="5" indent="-722313"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а вдома краще.</a:t>
            </a:r>
          </a:p>
          <a:p>
            <a:pPr marL="4041775" lvl="5" indent="-457200">
              <a:tabLst>
                <a:tab pos="3584575" algn="l"/>
              </a:tabLst>
            </a:pPr>
            <a:r>
              <a:rPr lang="uk-UA" sz="2800" dirty="0" smtClean="0">
                <a:solidFill>
                  <a:srgbClr val="FF0000"/>
                </a:solidFill>
              </a:rPr>
              <a:t>Без верби і калини </a:t>
            </a:r>
          </a:p>
          <a:p>
            <a:pPr marL="4837113" lvl="5" indent="-354013"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нема України.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143000" y="0"/>
            <a:ext cx="8001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Діячі науки, культури і мистецтва, які звеличали нашу державу своїм талантом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71563" y="1785938"/>
            <a:ext cx="3900487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Тарас Шевченко;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Леся Українка;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Іван Франко;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Соломія Крушельницька;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Іван Козловський;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Оксана Петрусенко;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Михайло Грушевський.</a:t>
            </a: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ukrainka"/>
          <p:cNvPicPr>
            <a:picLocks noChangeAspect="1" noChangeArrowheads="1"/>
          </p:cNvPicPr>
          <p:nvPr/>
        </p:nvPicPr>
        <p:blipFill>
          <a:blip r:embed="rId4"/>
          <a:srcRect b="12944"/>
          <a:stretch>
            <a:fillRect/>
          </a:stretch>
        </p:blipFill>
        <p:spPr>
          <a:xfrm>
            <a:off x="6215063" y="1428750"/>
            <a:ext cx="1123950" cy="1584325"/>
          </a:xfrm>
          <a:prstGeom prst="rect">
            <a:avLst/>
          </a:prstGeom>
          <a:noFill/>
        </p:spPr>
      </p:pic>
      <p:pic>
        <p:nvPicPr>
          <p:cNvPr id="9" name="Picture 5" descr="1672126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8" y="1214438"/>
            <a:ext cx="12954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pic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715250" y="1571625"/>
            <a:ext cx="1160463" cy="1651000"/>
          </a:xfrm>
          <a:prstGeom prst="rect">
            <a:avLst/>
          </a:prstGeom>
          <a:noFill/>
        </p:spPr>
      </p:pic>
      <p:pic>
        <p:nvPicPr>
          <p:cNvPr id="11" name="Picture 13" descr="%D0%A1%D0%BE%D0%BB%D0%BE%D0%BC%D1%96%D1%8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5" y="2857500"/>
            <a:ext cx="143033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sk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6563" y="3071813"/>
            <a:ext cx="12414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7" descr="005107_oksana_petrusenko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86313" y="4857750"/>
            <a:ext cx="212090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9" descr="Hrushevskiy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429500" y="4857750"/>
            <a:ext cx="15049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0"/>
            <a:ext cx="8229600" cy="1417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Видатні спортсмени, які своїми рекордами прославили Україну</a:t>
            </a:r>
            <a:endParaRPr kumimoji="0" lang="ru-RU" sz="2800" b="1" i="0" u="none" strike="noStrike" kern="1200" cap="none" spc="0" normalizeH="0" baseline="0" noProof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71563" y="1714500"/>
            <a:ext cx="35004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Брати Клички;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Яна Клочкова;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Василь Вірастюк;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Андрій Шевченко.</a:t>
            </a:r>
            <a:endParaRPr kumimoji="0" lang="ru-RU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klochkova_2009032013581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940425" y="1628775"/>
            <a:ext cx="2914650" cy="2185988"/>
          </a:xfrm>
          <a:prstGeom prst="rect">
            <a:avLst/>
          </a:prstGeom>
          <a:noFill/>
        </p:spPr>
      </p:pic>
      <p:pic>
        <p:nvPicPr>
          <p:cNvPr id="9" name="Picture 5" descr="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1214438"/>
            <a:ext cx="14351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04100509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500562" y="3143248"/>
            <a:ext cx="1627188" cy="2187575"/>
          </a:xfrm>
          <a:prstGeom prst="rect">
            <a:avLst/>
          </a:prstGeom>
          <a:noFill/>
        </p:spPr>
      </p:pic>
      <p:pic>
        <p:nvPicPr>
          <p:cNvPr id="11" name="Picture 13" descr="2450_124647107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00" y="4429125"/>
            <a:ext cx="22288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04.png"/>
          <p:cNvPicPr>
            <a:picLocks noChangeAspect="1"/>
          </p:cNvPicPr>
          <p:nvPr/>
        </p:nvPicPr>
        <p:blipFill>
          <a:blip r:embed="rId3" cstate="print"/>
          <a:srcRect l="1695"/>
          <a:stretch>
            <a:fillRect/>
          </a:stretch>
        </p:blipFill>
        <p:spPr>
          <a:xfrm>
            <a:off x="2714612" y="0"/>
            <a:ext cx="4071966" cy="6734437"/>
          </a:xfrm>
          <a:prstGeom prst="rect">
            <a:avLst/>
          </a:prstGeom>
        </p:spPr>
      </p:pic>
    </p:spTree>
  </p:cSld>
  <p:clrMapOvr>
    <a:masterClrMapping/>
  </p:clrMapOvr>
  <p:transition>
    <p:spli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Місце для вмісту 3" descr="2c6eb2bcbe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41044"/>
          <a:stretch>
            <a:fillRect/>
          </a:stretch>
        </p:blipFill>
        <p:spPr>
          <a:xfrm>
            <a:off x="-357222" y="0"/>
            <a:ext cx="9501222" cy="6857999"/>
          </a:xfrm>
          <a:prstGeom prst="rect">
            <a:avLst/>
          </a:prstGeom>
        </p:spPr>
      </p:pic>
      <p:pic>
        <p:nvPicPr>
          <p:cNvPr id="5" name="Picture 2" descr="C:\Users\Тома\Desktop\Україна\1-1_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142984"/>
            <a:ext cx="6753225" cy="471490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170" name="Picture 2" descr="D:\Картинки\картинки\10f4bc3e914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9122563" cy="60722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2" descr="D:\Картинки\картинки\0_8cd33_55fea6b_XL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218" name="Picture 2" descr="D:\Картинки\картинки\img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0"/>
            <a:ext cx="841147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42" name="Picture 2" descr="D:\Картинки\картинки\мужчина-защитник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0"/>
            <a:ext cx="679846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админ\Downloads\Мама 1 вересня\309726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85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админ\Downloads\Мама 1 вересня\1430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админ\Downloads\Мама 1 вересня\gribapsena_7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169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админ\Downloads\Мама 1 вересня\0_161479_a0059b3e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42000"/>
            <a:ext cx="9600000" cy="7200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админ\Downloads\Мама 1 вересня\sm_users_img-2440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473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C:\Users\Тома\Desktop\Україна\1400190580_prezentac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8" cy="6858000"/>
          </a:xfrm>
          <a:prstGeom prst="rect">
            <a:avLst/>
          </a:prstGeom>
          <a:noFill/>
        </p:spPr>
      </p:pic>
      <p:pic>
        <p:nvPicPr>
          <p:cNvPr id="10" name="Picture 4" descr="C:\Users\Тома\Desktop\Україна\608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103572"/>
            <a:ext cx="4658253" cy="67544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ownloads\Мама 1 вересня\eb41091c1aa3d65350a8c7751e8f7f2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-71272"/>
            <a:ext cx="8715404" cy="6929272"/>
          </a:xfrm>
          <a:prstGeom prst="rect">
            <a:avLst/>
          </a:prstGeom>
          <a:noFill/>
        </p:spPr>
      </p:pic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-785850" y="4365010"/>
            <a:ext cx="585788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FontTx/>
              <a:buNone/>
            </a:pPr>
            <a:r>
              <a:rPr lang="uk-UA" sz="5400" b="1" dirty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Для мене </a:t>
            </a:r>
            <a:r>
              <a:rPr lang="uk-UA" sz="54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uk-UA" sz="54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uk-UA" sz="5400" b="1" dirty="0" smtClean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buFontTx/>
              <a:buNone/>
            </a:pPr>
            <a:r>
              <a:rPr lang="uk-UA" sz="54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Україна </a:t>
            </a:r>
            <a:r>
              <a:rPr lang="uk-UA" sz="5400" b="1" dirty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– це …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buFontTx/>
              <a:buNone/>
            </a:pP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дмин\Downloads\Мама 1 вересня\9541632_a18201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\Downloads\Мама 1 вересня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85982" y="-342000"/>
            <a:ext cx="11520000" cy="7200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дмин\Downloads\Мама 1 вересня\fonstola.ru-2024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дмин\Downloads\Мама 1 вересня\Kak-priyatno-i-pri-etom-polezno-otdohnut-v-Ukra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дмин\Downloads\Мама 1 вересня\news-3029-news13956view475174-3936-k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0830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админ\Downloads\Мама 1 вересня\kvartiry-v-novostrojkah-kieva-desheveju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195</Words>
  <PresentationFormat>Экран (4:3)</PresentationFormat>
  <Paragraphs>49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Народ скаже, як зав'яже.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18</cp:revision>
  <dcterms:modified xsi:type="dcterms:W3CDTF">2017-08-14T12:41:40Z</dcterms:modified>
</cp:coreProperties>
</file>