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F36A81-4386-492A-8A08-978EA90B93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BDEB78-E52A-4471-A7C0-7E1EB08FD51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Pecherskih\Desktop\&#1091;&#1082;&#1088;&#1072;&#1080;&#1085;&#1072;%20&#1077;&#1074;&#1088;&#1086;&#1087;&#1072;\&#1043;&#1080;&#1084;&#1085;%20&#1059;&#1082;&#1088;&#1072;&#1080;&#1085;&#1099;%20(New%20UA)%20(online-video-cutter.com).mp4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70;&#1088;&#1080;&#1081;%20&#1050;&#1091;&#1083;&#1100;&#1095;&#1080;&#1094;&#1082;&#1080;&#1081;%20(&#1056;&#1086;&#1078;&#1076;&#1077;&#1085;&#1085;&#1099;&#1077;%20&#1074;%20&#1059;&#1082;&#1088;&#1072;&#1080;&#1085;&#1077;)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42;&#1048;&#1058;&#1040;&#1051;&#1068;&#1050;&#1040;%20-%20&#1074;&#1110;&#1088;&#1096;%20&#1052;&#1086;&#1103;%20&#1059;&#1050;&#1056;&#1040;&#1031;&#1053;&#1040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41;&#1086;&#1078;&#1077;%20&#1059;&#1082;&#1088;&#1072;&#1111;&#1085;&#1091;%20&#1079;&#1073;&#1077;&#1088;&#1077;&#1078;&#1080;%20_%20Lord,%20Have%20Mercy%20on%20Ukraine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50;&#1086;&#1085;&#1089;&#1090;&#1080;&#1090;&#1091;&#1094;&#1110;&#1103;%20&#1055;&#1080;&#1083;&#1080;&#1087;&#1072;%20&#1054;&#1088;&#1083;&#1080;&#1082;&#1072;%20(online-video-cutter.com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48;&#1079;&#1086;&#1073;&#1088;&#1077;&#1090;&#1077;&#1085;&#1080;&#1103;%20&#1091;&#1082;&#1088;&#1072;&#1080;&#1085;&#1094;&#1077;&#1074;,%20&#1080;&#1079;&#1084;&#1077;&#1085;&#1080;&#1074;&#1096;&#1080;&#1077;%20&#1084;&#1080;&#1088;%20(online-video-cutter.com)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51;&#1077;&#1090;&#1086;&#1087;&#1080;&#1089;&#1077;&#1094;%20&#1053;&#1077;&#1089;&#1090;&#1086;&#1088;%20(&#1056;&#1086;&#1078;&#1076;&#1077;&#1085;&#1085;&#1099;&#1077;%20&#1074;%20&#1059;&#1082;&#1088;&#1072;&#1080;&#1085;&#1077;)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40;&#1085;&#1085;&#1072;%20&#1071;&#1088;&#1086;&#1089;&#1083;&#1072;&#1074;&#1085;&#1072;%20(&#1056;&#1086;&#1078;&#1076;&#1077;&#1085;&#1085;&#1099;&#1077;%20&#1074;%20&#1059;&#1082;&#1088;&#1072;&#1080;&#1085;&#1077;)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52;&#1080;&#1093;&#1072;&#1080;&#1083;%20&#1044;&#1088;&#1072;&#1075;&#1086;&#1084;&#1072;&#1085;&#1086;&#1074;%20(&#1056;&#1086;&#1078;&#1076;&#1077;&#1085;&#1085;&#1099;&#1077;%20&#1074;%20&#1059;&#1082;&#1088;&#1072;&#1080;&#1085;&#1077;)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echerskih\Desktop\&#1091;&#1082;&#1088;&#1072;&#1080;&#1085;&#1072;%20&#1077;&#1074;&#1088;&#1086;&#1087;&#1072;\&#1048;&#1074;&#1072;&#1085;%20&#1060;&#1088;&#1072;&#1085;&#1082;&#1086;%20(&#1056;&#1086;&#1078;&#1076;&#1077;&#1085;&#1085;&#1099;&#1077;%20&#1074;%20&#1059;&#1082;&#1088;&#1072;&#1080;&#1085;&#1077;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851648" cy="1828800"/>
          </a:xfrm>
        </p:spPr>
        <p:txBody>
          <a:bodyPr/>
          <a:lstStyle/>
          <a:p>
            <a:r>
              <a:rPr lang="ru-RU" dirty="0" smtClean="0"/>
              <a:t>УКРАЇНА – ДЕРЖАВА ЄВРОПЕЙСЬКА</a:t>
            </a:r>
            <a:endParaRPr lang="ru-RU" dirty="0"/>
          </a:p>
        </p:txBody>
      </p:sp>
      <p:pic>
        <p:nvPicPr>
          <p:cNvPr id="4" name="Рисунок 3" descr="http://flag.kuda.ua/wp-content/uploads/2015/02/kuda.ua_.7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7452320" cy="486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pic>
        <p:nvPicPr>
          <p:cNvPr id="23554" name="Picture 2" descr="https://img.gazeta.ru/files3/229/5747229/186287464-pic668-668x444-699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1" y="1124744"/>
            <a:ext cx="4116781" cy="273630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" name="Гимн Украины (New UA)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4572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Юрий Кульчицкий (Рожденные в Украине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764704"/>
            <a:ext cx="7428656" cy="5571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ИТАЛЬКА - вірш Моя УКРАЇН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7572672" cy="5679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оже Україну збережи _ Lord, Have Mercy on Ukrain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764704"/>
            <a:ext cx="7787680" cy="5840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rubej.org/wp-content/uploads/2014/02/clouds_landscapes_nature_fields_1920x1080_1713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545855" cy="1737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056438"/>
            <a:ext cx="882047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Батьківщина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буває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Місця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родилися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завжди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Хто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рідну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оселю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свою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забуває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знайде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житті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Бакая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я? Один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мізерно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мало, Та разом – сила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чимала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кожного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залежить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стала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Вже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завтра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гіршою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земля.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AutoShape 7" descr="https://im0-tub-ua.yandex.net/i?id=fda0d17049bef3f22baf37b56bcd4549&amp;n=33&amp;h=215&amp;w=3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3" name="Picture 9" descr="https://w-dog.net/wallpapers/9/7/534030500701201/ukraine-carpathian-mountains-mountain-of-the-field-for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81844"/>
            <a:ext cx="3240360" cy="2045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pic>
        <p:nvPicPr>
          <p:cNvPr id="26635" name="Picture 11" descr="http://www.nastol.com.ua/download.php?img=201406/1920x1080/nastol.com.ua-1016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5844" y="4869160"/>
            <a:ext cx="3071562" cy="1727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sp>
        <p:nvSpPr>
          <p:cNvPr id="26637" name="AutoShape 13" descr="https://im0-tub-ua.yandex.net/i?id=94d33f71a1c19de54de35207cac9a5ca&amp;n=33&amp;h=215&amp;w=3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9" name="AutoShape 15" descr="https://im0-tub-ua.yandex.net/i?id=94d33f71a1c19de54de35207cac9a5ca&amp;n=33&amp;h=215&amp;w=3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1" name="AutoShape 17" descr="https://im0-tub-ua.yandex.net/i?id=d63ae3cd264799609d3c9d7f674fa69e&amp;n=33&amp;h=215&amp;w=26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3" name="AutoShape 19" descr="https://im0-tub-ua.yandex.net/i?id=d63ae3cd264799609d3c9d7f674fa69e&amp;n=33&amp;h=215&amp;w=26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45" name="Picture 21" descr="https://bankruptcy-ua.com/assets_images/publication/2377/photo_origina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179" y="3861048"/>
            <a:ext cx="3341171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uro-map.com/karta-mira/materiki-kontinenty-chasti-sveta-na-karte-mi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5438070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s://www.alba-soboni.com/images/alba-de/article/map_eu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501008"/>
            <a:ext cx="536844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Конституція Пилипа Орлика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476672"/>
            <a:ext cx="7788696" cy="5841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accent1">
                    <a:lumMod val="75000"/>
                  </a:schemeClr>
                </a:solidFill>
              </a:rPr>
              <a:t>Винаходи  </a:t>
            </a:r>
            <a:r>
              <a:rPr lang="uk-UA" sz="2800" b="1" i="1" dirty="0">
                <a:solidFill>
                  <a:schemeClr val="accent1">
                    <a:lumMod val="75000"/>
                  </a:schemeClr>
                </a:solidFill>
              </a:rPr>
              <a:t>які змінили світ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Изобретения украинцев, изменившие мир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196752"/>
            <a:ext cx="7272808" cy="5454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етописец Нестор (Рожденные в Украине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836712"/>
            <a:ext cx="6828589" cy="512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нна Ярославна (Рожденные в Украине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620688"/>
            <a:ext cx="7500664" cy="5625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ихаил Драгоманов (Рожденные в Украине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692696"/>
            <a:ext cx="7440827" cy="5580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ван Франко (Рожденные в Украине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692696"/>
            <a:ext cx="7356648" cy="5517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40</Words>
  <Application>Microsoft Office PowerPoint</Application>
  <PresentationFormat>Экран (4:3)</PresentationFormat>
  <Paragraphs>10</Paragraphs>
  <Slides>12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УКРАЇНА – ДЕРЖАВА ЄВРОПЕЙСЬКА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УКРАЇНА – ДЕРЖАВА ЄВРОПЕЙСЬКА</dc:title>
  <dc:creator>Pecherskih</dc:creator>
  <cp:lastModifiedBy>Pecherskih</cp:lastModifiedBy>
  <cp:revision>6</cp:revision>
  <dcterms:created xsi:type="dcterms:W3CDTF">2017-08-30T15:50:25Z</dcterms:created>
  <dcterms:modified xsi:type="dcterms:W3CDTF">2017-08-30T16:44:10Z</dcterms:modified>
</cp:coreProperties>
</file>