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7" r:id="rId12"/>
    <p:sldId id="278" r:id="rId13"/>
    <p:sldId id="267" r:id="rId14"/>
    <p:sldId id="268" r:id="rId15"/>
    <p:sldId id="269" r:id="rId16"/>
    <p:sldId id="270" r:id="rId17"/>
    <p:sldId id="280" r:id="rId18"/>
    <p:sldId id="271" r:id="rId19"/>
    <p:sldId id="272" r:id="rId20"/>
    <p:sldId id="273" r:id="rId21"/>
    <p:sldId id="274" r:id="rId22"/>
    <p:sldId id="276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9A3C-439D-4C3A-9B75-ABDD749E61F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6B0DF-D4C7-4428-B5FF-A1C5AB67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95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9A3C-439D-4C3A-9B75-ABDD749E61F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6B0DF-D4C7-4428-B5FF-A1C5AB67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19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9A3C-439D-4C3A-9B75-ABDD749E61F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6B0DF-D4C7-4428-B5FF-A1C5AB67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7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9A3C-439D-4C3A-9B75-ABDD749E61F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6B0DF-D4C7-4428-B5FF-A1C5AB67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9A3C-439D-4C3A-9B75-ABDD749E61F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6B0DF-D4C7-4428-B5FF-A1C5AB67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11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9A3C-439D-4C3A-9B75-ABDD749E61F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6B0DF-D4C7-4428-B5FF-A1C5AB67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01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9A3C-439D-4C3A-9B75-ABDD749E61F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6B0DF-D4C7-4428-B5FF-A1C5AB67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282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9A3C-439D-4C3A-9B75-ABDD749E61F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6B0DF-D4C7-4428-B5FF-A1C5AB67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1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9A3C-439D-4C3A-9B75-ABDD749E61F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6B0DF-D4C7-4428-B5FF-A1C5AB67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86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9A3C-439D-4C3A-9B75-ABDD749E61F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6B0DF-D4C7-4428-B5FF-A1C5AB67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11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9A3C-439D-4C3A-9B75-ABDD749E61F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6B0DF-D4C7-4428-B5FF-A1C5AB67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502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4000">
              <a:srgbClr val="FFFF00">
                <a:lumMod val="86000"/>
                <a:lumOff val="14000"/>
                <a:alpha val="37000"/>
              </a:srgbClr>
            </a:gs>
            <a:gs pos="43000">
              <a:srgbClr val="00B0F0">
                <a:lumMod val="33000"/>
                <a:lumOff val="67000"/>
              </a:srgbClr>
            </a:gs>
            <a:gs pos="100000">
              <a:srgbClr val="FFF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29A3C-439D-4C3A-9B75-ABDD749E61F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6B0DF-D4C7-4428-B5FF-A1C5AB67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14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83" y="48075"/>
            <a:ext cx="91440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0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</a:rPr>
              <a:t>«</a:t>
            </a:r>
            <a:r>
              <a:rPr lang="ru-RU" sz="10000" b="1" cap="none" spc="0" dirty="0" err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</a:rPr>
              <a:t>Україна</a:t>
            </a:r>
            <a:r>
              <a:rPr lang="ru-RU" sz="10000" b="1" cap="none" spc="0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sz="10000" b="1" cap="none" spc="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</a:rPr>
              <a:t>на </a:t>
            </a:r>
            <a:endParaRPr lang="en-US" sz="10000" b="1" cap="none" spc="0" dirty="0" smtClean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Impact" pitchFamily="34" charset="0"/>
            </a:endParaRPr>
          </a:p>
          <a:p>
            <a:pPr algn="ctr"/>
            <a:r>
              <a:rPr lang="ru-RU" sz="10000" b="1" cap="none" spc="0" dirty="0" err="1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</a:rPr>
              <a:t>карті</a:t>
            </a:r>
            <a:r>
              <a:rPr lang="ru-RU" sz="10000" b="1" cap="none" spc="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sz="10000" b="1" cap="none" spc="0" dirty="0" err="1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</a:rPr>
              <a:t>Європи</a:t>
            </a:r>
            <a:r>
              <a:rPr lang="ru-RU" sz="10000" b="1" cap="none" spc="0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</a:rPr>
              <a:t>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-853810" y="3068960"/>
            <a:ext cx="10826410" cy="3960441"/>
            <a:chOff x="-662714" y="3068960"/>
            <a:chExt cx="10491298" cy="3960441"/>
          </a:xfrm>
        </p:grpSpPr>
        <p:pic>
          <p:nvPicPr>
            <p:cNvPr id="1030" name="Picture 6" descr="Картинки по запросу прапор україни вектор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2714" y="3218174"/>
              <a:ext cx="5688632" cy="3711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Картинки по запросу прапор україни вектор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60357" y="3068960"/>
              <a:ext cx="5868227" cy="386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702" y="3717033"/>
              <a:ext cx="2909030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D Lemma - На світі є одна країна, яку люблю, це Україна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28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05">
        <p:fade/>
      </p:transition>
    </mc:Choice>
    <mc:Fallback>
      <p:transition spd="med" advTm="25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23">
        <p:split orient="vert"/>
      </p:transition>
    </mc:Choice>
    <mc:Fallback>
      <p:transition spd="slow" advTm="392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246188"/>
            <a:ext cx="9266238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65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649">
        <p14:conveyor dir="l"/>
      </p:transition>
    </mc:Choice>
    <mc:Fallback>
      <p:transition spd="slow" advTm="36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4" y="620688"/>
            <a:ext cx="9222684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62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840">
        <p:blinds dir="vert"/>
      </p:transition>
    </mc:Choice>
    <mc:Fallback>
      <p:transition spd="slow" advTm="684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3" y="476671"/>
            <a:ext cx="8995731" cy="201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3" y="1628800"/>
            <a:ext cx="884907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9252">
        <p14:ripple/>
      </p:transition>
    </mc:Choice>
    <mc:Fallback>
      <p:transition spd="slow" advTm="92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16" r="68473" b="229"/>
          <a:stretch/>
        </p:blipFill>
        <p:spPr bwMode="auto">
          <a:xfrm>
            <a:off x="391315" y="1168591"/>
            <a:ext cx="3802807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1010344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000" b="1" dirty="0" err="1">
                <a:latin typeface="Monotype Corsiva" pitchFamily="66" charset="0"/>
              </a:rPr>
              <a:t>Золотий</a:t>
            </a:r>
            <a:r>
              <a:rPr lang="ru-RU" sz="6000" b="1" dirty="0">
                <a:latin typeface="Monotype Corsiva" pitchFamily="66" charset="0"/>
              </a:rPr>
              <a:t> </a:t>
            </a:r>
            <a:r>
              <a:rPr lang="ru-RU" sz="60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тризуб</a:t>
            </a:r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6000" b="1" dirty="0">
                <a:latin typeface="Monotype Corsiva" pitchFamily="66" charset="0"/>
              </a:rPr>
              <a:t>на </a:t>
            </a:r>
            <a:r>
              <a:rPr lang="ru-RU" sz="6000" b="1" dirty="0" err="1">
                <a:latin typeface="Monotype Corsiva" pitchFamily="66" charset="0"/>
              </a:rPr>
              <a:t>блакитному</a:t>
            </a:r>
            <a:r>
              <a:rPr lang="ru-RU" sz="6000" b="1" dirty="0">
                <a:latin typeface="Monotype Corsiva" pitchFamily="66" charset="0"/>
              </a:rPr>
              <a:t> </a:t>
            </a:r>
            <a:r>
              <a:rPr lang="ru-RU" sz="6000" b="1" dirty="0" err="1">
                <a:latin typeface="Monotype Corsiva" pitchFamily="66" charset="0"/>
              </a:rPr>
              <a:t>тлі</a:t>
            </a:r>
            <a:r>
              <a:rPr lang="ru-RU" sz="6000" b="1" dirty="0">
                <a:latin typeface="Monotype Corsiva" pitchFamily="66" charset="0"/>
              </a:rPr>
              <a:t> — символ </a:t>
            </a:r>
            <a:r>
              <a:rPr lang="ru-RU" sz="6000" b="1" dirty="0" err="1">
                <a:latin typeface="Monotype Corsiva" pitchFamily="66" charset="0"/>
              </a:rPr>
              <a:t>влади</a:t>
            </a:r>
            <a:r>
              <a:rPr lang="ru-RU" sz="6000" b="1" dirty="0">
                <a:latin typeface="Monotype Corsiva" pitchFamily="66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p:transition spd="slow" advTm="456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3" r="34189"/>
          <a:stretch/>
        </p:blipFill>
        <p:spPr bwMode="auto">
          <a:xfrm>
            <a:off x="4427984" y="821883"/>
            <a:ext cx="4498389" cy="514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48680"/>
            <a:ext cx="4139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4000" b="1" dirty="0" err="1" smtClean="0">
                <a:latin typeface="Monotype Corsiva" pitchFamily="66" charset="0"/>
              </a:rPr>
              <a:t>Національний</a:t>
            </a:r>
            <a:r>
              <a:rPr lang="ru-RU" sz="4000" b="1" dirty="0" smtClean="0">
                <a:latin typeface="Monotype Corsiva" pitchFamily="66" charset="0"/>
              </a:rPr>
              <a:t>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прапор </a:t>
            </a:r>
            <a:r>
              <a:rPr lang="ru-RU" sz="4000" b="1" dirty="0" err="1">
                <a:latin typeface="Monotype Corsiva" pitchFamily="66" charset="0"/>
              </a:rPr>
              <a:t>України</a:t>
            </a:r>
            <a:r>
              <a:rPr lang="ru-RU" sz="4000" b="1" dirty="0">
                <a:latin typeface="Monotype Corsiva" pitchFamily="66" charset="0"/>
              </a:rPr>
              <a:t> — </a:t>
            </a:r>
            <a:r>
              <a:rPr lang="ru-RU" sz="4000" b="1" dirty="0" err="1">
                <a:latin typeface="Monotype Corsiva" pitchFamily="66" charset="0"/>
              </a:rPr>
              <a:t>це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синьо-жовтий</a:t>
            </a:r>
            <a:r>
              <a:rPr lang="ru-RU" sz="4000" b="1" dirty="0">
                <a:latin typeface="Monotype Corsiva" pitchFamily="66" charset="0"/>
              </a:rPr>
              <a:t> прапор. </a:t>
            </a:r>
            <a:endParaRPr lang="ru-RU" sz="4000" b="1" dirty="0" smtClean="0">
              <a:latin typeface="Monotype Corsiva" pitchFamily="66" charset="0"/>
            </a:endParaRPr>
          </a:p>
          <a:p>
            <a:pPr algn="ctr" fontAlgn="base"/>
            <a:r>
              <a:rPr lang="ru-RU" sz="4000" b="1" dirty="0" err="1" smtClean="0">
                <a:latin typeface="Monotype Corsiva" pitchFamily="66" charset="0"/>
              </a:rPr>
              <a:t>Синій</a:t>
            </a:r>
            <a:r>
              <a:rPr lang="ru-RU" sz="4000" b="1" dirty="0" smtClean="0">
                <a:latin typeface="Monotype Corsiva" pitchFamily="66" charset="0"/>
              </a:rPr>
              <a:t> </a:t>
            </a:r>
            <a:r>
              <a:rPr lang="ru-RU" sz="4000" b="1" dirty="0">
                <a:latin typeface="Monotype Corsiva" pitchFamily="66" charset="0"/>
              </a:rPr>
              <a:t>– </a:t>
            </a:r>
            <a:r>
              <a:rPr lang="ru-RU" sz="4000" b="1" dirty="0" err="1">
                <a:latin typeface="Monotype Corsiva" pitchFamily="66" charset="0"/>
              </a:rPr>
              <a:t>це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колір</a:t>
            </a:r>
            <a:r>
              <a:rPr lang="ru-RU" sz="4000" b="1" dirty="0">
                <a:latin typeface="Monotype Corsiva" pitchFamily="66" charset="0"/>
              </a:rPr>
              <a:t> неба, води, миру, а </a:t>
            </a:r>
            <a:r>
              <a:rPr lang="ru-RU" sz="4000" b="1" dirty="0" err="1">
                <a:latin typeface="Monotype Corsiva" pitchFamily="66" charset="0"/>
              </a:rPr>
              <a:t>жовтий</a:t>
            </a:r>
            <a:r>
              <a:rPr lang="ru-RU" sz="4000" b="1" dirty="0">
                <a:latin typeface="Monotype Corsiva" pitchFamily="66" charset="0"/>
              </a:rPr>
              <a:t> – </a:t>
            </a:r>
            <a:r>
              <a:rPr lang="ru-RU" sz="4000" b="1" dirty="0" err="1">
                <a:latin typeface="Monotype Corsiva" pitchFamily="66" charset="0"/>
              </a:rPr>
              <a:t>колір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хліба</a:t>
            </a:r>
            <a:r>
              <a:rPr lang="ru-RU" sz="4000" b="1" dirty="0">
                <a:latin typeface="Monotype Corsiva" pitchFamily="66" charset="0"/>
              </a:rPr>
              <a:t>, </a:t>
            </a:r>
            <a:r>
              <a:rPr lang="ru-RU" sz="4000" b="1" dirty="0" err="1">
                <a:latin typeface="Monotype Corsiva" pitchFamily="66" charset="0"/>
              </a:rPr>
              <a:t>життя</a:t>
            </a:r>
            <a:r>
              <a:rPr lang="ru-RU" sz="4000" b="1" dirty="0">
                <a:latin typeface="Monotype Corsiva" pitchFamily="66" charset="0"/>
              </a:rPr>
              <a:t>. </a:t>
            </a:r>
            <a:r>
              <a:rPr lang="ru-RU" sz="4000" b="1" dirty="0" err="1">
                <a:latin typeface="Monotype Corsiva" pitchFamily="66" charset="0"/>
              </a:rPr>
              <a:t>Бере</a:t>
            </a:r>
            <a:r>
              <a:rPr lang="ru-RU" sz="4000" b="1" dirty="0">
                <a:latin typeface="Monotype Corsiva" pitchFamily="66" charset="0"/>
              </a:rPr>
              <a:t> початок </a:t>
            </a:r>
            <a:r>
              <a:rPr lang="ru-RU" sz="4000" b="1" dirty="0" err="1">
                <a:latin typeface="Monotype Corsiva" pitchFamily="66" charset="0"/>
              </a:rPr>
              <a:t>ще</a:t>
            </a:r>
            <a:r>
              <a:rPr lang="ru-RU" sz="4000" b="1" dirty="0">
                <a:latin typeface="Monotype Corsiva" pitchFamily="66" charset="0"/>
              </a:rPr>
              <a:t> з 14 </a:t>
            </a:r>
            <a:r>
              <a:rPr lang="ru-RU" sz="4000" b="1" dirty="0" err="1">
                <a:latin typeface="Monotype Corsiva" pitchFamily="66" charset="0"/>
              </a:rPr>
              <a:t>століття</a:t>
            </a:r>
            <a:r>
              <a:rPr lang="ru-RU" sz="4000" b="1" dirty="0">
                <a:latin typeface="Monotype Corsiva" pitchFamily="66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p:transition spd="slow" advTm="443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41"/>
          <a:stretch/>
        </p:blipFill>
        <p:spPr bwMode="auto">
          <a:xfrm>
            <a:off x="2987824" y="2815180"/>
            <a:ext cx="3456384" cy="388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1281" y="125661"/>
            <a:ext cx="8928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5400" b="1" i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Гімн</a:t>
            </a:r>
            <a:r>
              <a:rPr lang="ru-RU" sz="5400" b="1" dirty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5400" b="1" dirty="0">
                <a:latin typeface="Monotype Corsiva" pitchFamily="66" charset="0"/>
              </a:rPr>
              <a:t>– </a:t>
            </a:r>
            <a:r>
              <a:rPr lang="ru-RU" sz="5400" b="1" dirty="0" err="1">
                <a:latin typeface="Monotype Corsiva" pitchFamily="66" charset="0"/>
              </a:rPr>
              <a:t>урочиста</a:t>
            </a:r>
            <a:r>
              <a:rPr lang="ru-RU" sz="5400" b="1" dirty="0">
                <a:latin typeface="Monotype Corsiva" pitchFamily="66" charset="0"/>
              </a:rPr>
              <a:t> </a:t>
            </a:r>
            <a:r>
              <a:rPr lang="ru-RU" sz="5400" b="1" dirty="0" err="1">
                <a:latin typeface="Monotype Corsiva" pitchFamily="66" charset="0"/>
              </a:rPr>
              <a:t>пісня</a:t>
            </a:r>
            <a:r>
              <a:rPr lang="ru-RU" sz="5400" b="1" dirty="0">
                <a:latin typeface="Monotype Corsiva" pitchFamily="66" charset="0"/>
              </a:rPr>
              <a:t>, яка </a:t>
            </a:r>
            <a:r>
              <a:rPr lang="ru-RU" sz="5400" b="1" dirty="0" err="1">
                <a:latin typeface="Monotype Corsiva" pitchFamily="66" charset="0"/>
              </a:rPr>
              <a:t>вихваляє</a:t>
            </a:r>
            <a:r>
              <a:rPr lang="ru-RU" sz="5400" b="1" dirty="0">
                <a:latin typeface="Monotype Corsiva" pitchFamily="66" charset="0"/>
              </a:rPr>
              <a:t> та </a:t>
            </a:r>
            <a:r>
              <a:rPr lang="ru-RU" sz="5400" b="1" dirty="0" err="1">
                <a:latin typeface="Monotype Corsiva" pitchFamily="66" charset="0"/>
              </a:rPr>
              <a:t>прославляє</a:t>
            </a:r>
            <a:r>
              <a:rPr lang="ru-RU" sz="5400" b="1" dirty="0">
                <a:latin typeface="Monotype Corsiva" pitchFamily="66" charset="0"/>
              </a:rPr>
              <a:t> </a:t>
            </a:r>
            <a:r>
              <a:rPr lang="ru-RU" sz="5400" b="1" dirty="0" smtClean="0">
                <a:latin typeface="Monotype Corsiva" pitchFamily="66" charset="0"/>
              </a:rPr>
              <a:t> </a:t>
            </a:r>
          </a:p>
          <a:p>
            <a:pPr algn="ctr" fontAlgn="base"/>
            <a:r>
              <a:rPr lang="ru-RU" sz="5400" b="1" dirty="0" smtClean="0">
                <a:latin typeface="Monotype Corsiva" pitchFamily="66" charset="0"/>
              </a:rPr>
              <a:t>кого-</a:t>
            </a:r>
            <a:r>
              <a:rPr lang="ru-RU" sz="5400" b="1" dirty="0" err="1" smtClean="0">
                <a:latin typeface="Monotype Corsiva" pitchFamily="66" charset="0"/>
              </a:rPr>
              <a:t>небудь</a:t>
            </a:r>
            <a:r>
              <a:rPr lang="ru-RU" sz="5400" b="1" dirty="0" smtClean="0">
                <a:latin typeface="Monotype Corsiva" pitchFamily="66" charset="0"/>
              </a:rPr>
              <a:t> </a:t>
            </a:r>
            <a:r>
              <a:rPr lang="ru-RU" sz="5400" b="1" dirty="0" err="1">
                <a:latin typeface="Monotype Corsiva" pitchFamily="66" charset="0"/>
              </a:rPr>
              <a:t>або</a:t>
            </a:r>
            <a:r>
              <a:rPr lang="ru-RU" sz="5400" b="1" dirty="0">
                <a:latin typeface="Monotype Corsiva" pitchFamily="66" charset="0"/>
              </a:rPr>
              <a:t> </a:t>
            </a:r>
            <a:r>
              <a:rPr lang="ru-RU" sz="5400" b="1" dirty="0" err="1">
                <a:latin typeface="Monotype Corsiva" pitchFamily="66" charset="0"/>
              </a:rPr>
              <a:t>що-небудь</a:t>
            </a:r>
            <a:r>
              <a:rPr lang="ru-RU" sz="5400" b="1" dirty="0">
                <a:latin typeface="Monotype Corsiva" pitchFamily="66" charset="0"/>
              </a:rPr>
              <a:t>.</a:t>
            </a:r>
          </a:p>
          <a:p>
            <a:pPr algn="ctr" fontAlgn="base"/>
            <a:endParaRPr lang="ru-RU" sz="5400" b="1" dirty="0"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p:transition spd="slow" advTm="435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84"/>
            <a:ext cx="9001136" cy="675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9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401">
        <p14:prism/>
      </p:transition>
    </mc:Choice>
    <mc:Fallback>
      <p:transition spd="slow" advTm="4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" y="476672"/>
            <a:ext cx="9173210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35">
        <p:split orient="vert"/>
      </p:transition>
    </mc:Choice>
    <mc:Fallback>
      <p:transition spd="slow" advTm="353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" t="7431" r="7975" b="13799"/>
          <a:stretch/>
        </p:blipFill>
        <p:spPr bwMode="auto">
          <a:xfrm>
            <a:off x="1835696" y="0"/>
            <a:ext cx="5789062" cy="683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p:transition spd="slow" advTm="4403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Картинки по запросу фон україн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433048" cy="697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44016" y="188640"/>
            <a:ext cx="9324528" cy="4647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Можна</a:t>
            </a:r>
            <a:r>
              <a:rPr lang="ru-RU" sz="4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все на </a:t>
            </a:r>
            <a:r>
              <a:rPr lang="ru-RU" sz="4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світі</a:t>
            </a:r>
            <a:r>
              <a:rPr lang="ru-RU" sz="4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4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вибирати</a:t>
            </a:r>
            <a:r>
              <a:rPr lang="ru-RU" sz="4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4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сину</a:t>
            </a:r>
            <a:r>
              <a:rPr lang="ru-RU" sz="4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</a:t>
            </a:r>
          </a:p>
          <a:p>
            <a:pPr algn="ctr"/>
            <a:r>
              <a:rPr lang="ru-RU" sz="4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вибрати</a:t>
            </a:r>
            <a:r>
              <a:rPr lang="ru-RU" sz="4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4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не </a:t>
            </a:r>
            <a:r>
              <a:rPr lang="ru-RU" sz="4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можна</a:t>
            </a:r>
            <a:r>
              <a:rPr lang="ru-RU" sz="4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4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тільки</a:t>
            </a:r>
            <a:r>
              <a:rPr lang="ru-RU" sz="4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6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Батьківщину</a:t>
            </a:r>
            <a:r>
              <a:rPr lang="ru-RU" sz="4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en-US" sz="48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endParaRPr lang="ru-RU" sz="4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4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             </a:t>
            </a:r>
            <a:r>
              <a:rPr lang="en-US" sz="4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  </a:t>
            </a: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Василь 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Симоненко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196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010">
        <p:split orient="vert"/>
      </p:transition>
    </mc:Choice>
    <mc:Fallback>
      <p:transition spd="slow" advTm="901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5" y="600619"/>
            <a:ext cx="8157639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p:transition spd="slow" advTm="4479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692696"/>
            <a:ext cx="9636077" cy="548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p:transition spd="slow" advTm="453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484784"/>
            <a:ext cx="74168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Любіть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Україну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як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сонце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любіть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</a:t>
            </a:r>
          </a:p>
          <a:p>
            <a:pPr algn="ctr" fontAlgn="base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як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вітер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і трави, і води…</a:t>
            </a:r>
          </a:p>
          <a:p>
            <a:pPr algn="ctr" fontAlgn="base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годину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щасливу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і в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радості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мить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</a:t>
            </a:r>
          </a:p>
          <a:p>
            <a:pPr algn="ctr" fontAlgn="base"/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любіть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у годину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негоди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</a:p>
          <a:p>
            <a:pPr algn="ctr" fontAlgn="base"/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Любіть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Україну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у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сні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й наяву,</a:t>
            </a:r>
          </a:p>
          <a:p>
            <a:pPr algn="ctr" fontAlgn="base"/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вишневу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свою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Україну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</a:t>
            </a:r>
          </a:p>
          <a:p>
            <a:pPr algn="ctr" fontAlgn="base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красу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її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вічно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живу і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нову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  і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мову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її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солов’їну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9686">
        <p14:ripple/>
      </p:transition>
    </mc:Choice>
    <mc:Fallback>
      <p:transition spd="slow" advTm="19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76" y="-20069"/>
            <a:ext cx="8424936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ЛЮБІТЬ УКРАЇНУ!</a:t>
            </a:r>
          </a:p>
          <a:p>
            <a:pPr algn="ctr"/>
            <a:endParaRPr lang="uk-UA" sz="9600" b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Monotype Corsiva" pitchFamily="66" charset="0"/>
            </a:endParaRPr>
          </a:p>
          <a:p>
            <a:pPr algn="ctr"/>
            <a:endParaRPr lang="uk-UA" sz="2800" b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Monotype Corsiva" pitchFamily="66" charset="0"/>
            </a:endParaRPr>
          </a:p>
          <a:p>
            <a:pPr algn="ctr"/>
            <a:endParaRPr lang="uk-UA" sz="2800" b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Monotype Corsiva" pitchFamily="66" charset="0"/>
            </a:endParaRPr>
          </a:p>
          <a:p>
            <a:pPr algn="ctr"/>
            <a:r>
              <a:rPr lang="uk-UA" sz="80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Monotype Corsiva" pitchFamily="66" charset="0"/>
              </a:rPr>
              <a:t>Дякую за увагу!</a:t>
            </a:r>
          </a:p>
          <a:p>
            <a:pPr algn="ctr"/>
            <a:endParaRPr lang="ru-RU" sz="8000" dirty="0">
              <a:latin typeface="Monotype Corsiva" pitchFamily="66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4944"/>
            <a:ext cx="5274065" cy="217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23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13192">
        <p14:switch dir="r"/>
      </p:transition>
    </mc:Choice>
    <mc:Fallback>
      <p:transition spd="slow" advTm="13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5597" cy="683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er\Desktop\54645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0" t="35465" r="41512" b="29770"/>
          <a:stretch/>
        </p:blipFill>
        <p:spPr bwMode="auto">
          <a:xfrm>
            <a:off x="3341442" y="799308"/>
            <a:ext cx="2094654" cy="255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38">
        <p:split orient="vert"/>
      </p:transition>
    </mc:Choice>
    <mc:Fallback>
      <p:transition spd="slow" advTm="393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8853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useer\Desktop\fsdfds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6" t="24375" r="27061" b="26174"/>
          <a:stretch/>
        </p:blipFill>
        <p:spPr bwMode="auto">
          <a:xfrm>
            <a:off x="5940151" y="3510314"/>
            <a:ext cx="183991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p:transition spd="slow" advTm="683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849"/>
            <a:ext cx="8928992" cy="669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er\Desktop\rterg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24674" r="26159" b="29172"/>
          <a:stretch/>
        </p:blipFill>
        <p:spPr bwMode="auto">
          <a:xfrm>
            <a:off x="4572000" y="3723276"/>
            <a:ext cx="2305147" cy="147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p:transition spd="slow" advTm="420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1" y="404664"/>
            <a:ext cx="898120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p:transition spd="slow" advTm="427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" y="260648"/>
            <a:ext cx="9106898" cy="636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useer\Desktop\rfr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883" y="260648"/>
            <a:ext cx="467665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er\Desktop\rferf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15385" r="3402" b="36364"/>
          <a:stretch/>
        </p:blipFill>
        <p:spPr bwMode="auto">
          <a:xfrm>
            <a:off x="1115616" y="188640"/>
            <a:ext cx="388843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er\Desktop\efwfwfw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9" t="32768" r="44368" b="33616"/>
          <a:stretch/>
        </p:blipFill>
        <p:spPr bwMode="auto">
          <a:xfrm>
            <a:off x="-23790" y="2420889"/>
            <a:ext cx="67208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er\Desktop\fefref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7" r="40826"/>
          <a:stretch/>
        </p:blipFill>
        <p:spPr bwMode="auto">
          <a:xfrm>
            <a:off x="-108520" y="2469462"/>
            <a:ext cx="936000" cy="283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er\Desktop\frefref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r="44368"/>
          <a:stretch/>
        </p:blipFill>
        <p:spPr bwMode="auto">
          <a:xfrm>
            <a:off x="-23790" y="163960"/>
            <a:ext cx="1533915" cy="274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useer\Desktop\grtgrtg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474223"/>
            <a:ext cx="4739158" cy="319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useer\Desktop\hrthrt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2" t="13324" r="28021" b="7555"/>
          <a:stretch/>
        </p:blipFill>
        <p:spPr bwMode="auto">
          <a:xfrm>
            <a:off x="2595413" y="3501008"/>
            <a:ext cx="1598627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379">
        <p:split orient="vert"/>
      </p:transition>
    </mc:Choice>
    <mc:Fallback>
      <p:transition spd="slow" advTm="43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96" y="259401"/>
            <a:ext cx="9158188" cy="633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380">
        <p14:ripple/>
      </p:transition>
    </mc:Choice>
    <mc:Fallback>
      <p:transition spd="slow" advTm="33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71" y="332656"/>
            <a:ext cx="9251571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650226"/>
      </p:ext>
    </p:extLst>
  </p:cSld>
  <p:clrMapOvr>
    <a:masterClrMapping/>
  </p:clrMapOvr>
  <p:transition spd="slow" advTm="4899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4|0.4|0.5|0.4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</TotalTime>
  <Words>131</Words>
  <Application>Microsoft Office PowerPoint</Application>
  <PresentationFormat>Экран (4:3)</PresentationFormat>
  <Paragraphs>23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useer</dc:creator>
  <cp:lastModifiedBy>useer</cp:lastModifiedBy>
  <cp:revision>25</cp:revision>
  <dcterms:created xsi:type="dcterms:W3CDTF">2017-08-19T09:49:16Z</dcterms:created>
  <dcterms:modified xsi:type="dcterms:W3CDTF">2017-08-25T12:09:32Z</dcterms:modified>
</cp:coreProperties>
</file>