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56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95EE4-F80B-49B2-944F-F877FE68EF58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229086-2676-4837-BDDB-029B86D408BE}">
      <dgm:prSet phldrT="[Текст]" phldr="1"/>
      <dgm:spPr/>
      <dgm:t>
        <a:bodyPr/>
        <a:lstStyle/>
        <a:p>
          <a:endParaRPr lang="ru-RU"/>
        </a:p>
      </dgm:t>
    </dgm:pt>
    <dgm:pt modelId="{544B9535-C9E9-429A-B4E7-5FEA9E1A8460}" type="parTrans" cxnId="{11D1EA9B-0020-43E5-8654-8481A032F350}">
      <dgm:prSet/>
      <dgm:spPr/>
      <dgm:t>
        <a:bodyPr/>
        <a:lstStyle/>
        <a:p>
          <a:endParaRPr lang="ru-RU"/>
        </a:p>
      </dgm:t>
    </dgm:pt>
    <dgm:pt modelId="{A2EF126A-E296-45F6-929A-A5AEDF8646F2}" type="sibTrans" cxnId="{11D1EA9B-0020-43E5-8654-8481A032F350}">
      <dgm:prSet/>
      <dgm:spPr/>
      <dgm:t>
        <a:bodyPr/>
        <a:lstStyle/>
        <a:p>
          <a:endParaRPr lang="ru-RU"/>
        </a:p>
      </dgm:t>
    </dgm:pt>
    <dgm:pt modelId="{1A7A9C01-4B50-4339-8F04-AF4A18822E39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Поглиблення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систематизація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святкових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традицій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Великої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культурних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відмінностей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спільних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рис.</a:t>
          </a:r>
          <a:endParaRPr lang="ru-RU" sz="1800" dirty="0"/>
        </a:p>
      </dgm:t>
    </dgm:pt>
    <dgm:pt modelId="{8D033208-825C-4CC2-94BE-BF43667B9144}" type="parTrans" cxnId="{6EF21656-AE66-43A7-83FE-C805DD47F599}">
      <dgm:prSet/>
      <dgm:spPr/>
      <dgm:t>
        <a:bodyPr/>
        <a:lstStyle/>
        <a:p>
          <a:endParaRPr lang="ru-RU"/>
        </a:p>
      </dgm:t>
    </dgm:pt>
    <dgm:pt modelId="{16B5C947-F4DE-497B-A7B6-8488BB2A5547}" type="sibTrans" cxnId="{6EF21656-AE66-43A7-83FE-C805DD47F599}">
      <dgm:prSet/>
      <dgm:spPr/>
      <dgm:t>
        <a:bodyPr/>
        <a:lstStyle/>
        <a:p>
          <a:endParaRPr lang="ru-RU"/>
        </a:p>
      </dgm:t>
    </dgm:pt>
    <dgm:pt modelId="{67A3F1AE-39A3-4B12-96A8-A124DFE39D9C}">
      <dgm:prSet phldrT="[Текст]" phldr="1"/>
      <dgm:spPr/>
      <dgm:t>
        <a:bodyPr/>
        <a:lstStyle/>
        <a:p>
          <a:endParaRPr lang="ru-RU"/>
        </a:p>
      </dgm:t>
    </dgm:pt>
    <dgm:pt modelId="{48CB7808-44CE-4FF8-BA1A-42EFDF1633B3}" type="parTrans" cxnId="{3D498670-0A3C-4E2E-BD06-AAF1C28BA554}">
      <dgm:prSet/>
      <dgm:spPr/>
      <dgm:t>
        <a:bodyPr/>
        <a:lstStyle/>
        <a:p>
          <a:endParaRPr lang="ru-RU"/>
        </a:p>
      </dgm:t>
    </dgm:pt>
    <dgm:pt modelId="{5309A6B1-18E1-442F-8856-E903920883F4}" type="sibTrans" cxnId="{3D498670-0A3C-4E2E-BD06-AAF1C28BA554}">
      <dgm:prSet/>
      <dgm:spPr/>
      <dgm:t>
        <a:bodyPr/>
        <a:lstStyle/>
        <a:p>
          <a:endParaRPr lang="ru-RU"/>
        </a:p>
      </dgm:t>
    </dgm:pt>
    <dgm:pt modelId="{CAA240CE-011C-4996-93B4-9C02B449407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позитивної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мотивації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англійської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ознайомлення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з культурою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народів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41006EFE-225B-4B48-A878-70D28B807B82}" type="parTrans" cxnId="{DC27BE4C-95CC-4F0E-AC72-561D9428608D}">
      <dgm:prSet/>
      <dgm:spPr/>
      <dgm:t>
        <a:bodyPr/>
        <a:lstStyle/>
        <a:p>
          <a:endParaRPr lang="ru-RU"/>
        </a:p>
      </dgm:t>
    </dgm:pt>
    <dgm:pt modelId="{50E7A4A3-98BE-4695-AF81-FF65D9FB7684}" type="sibTrans" cxnId="{DC27BE4C-95CC-4F0E-AC72-561D9428608D}">
      <dgm:prSet/>
      <dgm:spPr/>
      <dgm:t>
        <a:bodyPr/>
        <a:lstStyle/>
        <a:p>
          <a:endParaRPr lang="ru-RU"/>
        </a:p>
      </dgm:t>
    </dgm:pt>
    <dgm:pt modelId="{8B55F343-7AEE-4052-9508-6954CAECB177}">
      <dgm:prSet phldrT="[Текст]" phldr="1"/>
      <dgm:spPr/>
      <dgm:t>
        <a:bodyPr/>
        <a:lstStyle/>
        <a:p>
          <a:endParaRPr lang="ru-RU" dirty="0"/>
        </a:p>
      </dgm:t>
    </dgm:pt>
    <dgm:pt modelId="{D56CFD0C-811B-40FD-AFCE-9E4847AB79BB}" type="parTrans" cxnId="{FFC6AA24-4766-4C53-95F6-AA8C38399694}">
      <dgm:prSet/>
      <dgm:spPr/>
      <dgm:t>
        <a:bodyPr/>
        <a:lstStyle/>
        <a:p>
          <a:endParaRPr lang="ru-RU"/>
        </a:p>
      </dgm:t>
    </dgm:pt>
    <dgm:pt modelId="{EB560B88-A4BB-4D5B-BA7F-12F9973269B8}" type="sibTrans" cxnId="{FFC6AA24-4766-4C53-95F6-AA8C38399694}">
      <dgm:prSet/>
      <dgm:spPr/>
      <dgm:t>
        <a:bodyPr/>
        <a:lstStyle/>
        <a:p>
          <a:endParaRPr lang="ru-RU"/>
        </a:p>
      </dgm:t>
    </dgm:pt>
    <dgm:pt modelId="{62571E55-9B07-42F2-9638-FBA8FCE40519}">
      <dgm:prSet phldrT="[Текст]" custT="1"/>
      <dgm:spPr/>
      <dgm:t>
        <a:bodyPr/>
        <a:lstStyle/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 Виховати патріотизм до рідної країни та повагу до інших</a:t>
          </a:r>
          <a:endParaRPr lang="ru-RU" sz="1800" dirty="0"/>
        </a:p>
      </dgm:t>
    </dgm:pt>
    <dgm:pt modelId="{CE814F20-3D70-4914-9670-473378E103B6}" type="parTrans" cxnId="{7C8AB8A8-8343-42D8-A799-3B85CFDF426D}">
      <dgm:prSet/>
      <dgm:spPr/>
      <dgm:t>
        <a:bodyPr/>
        <a:lstStyle/>
        <a:p>
          <a:endParaRPr lang="ru-RU"/>
        </a:p>
      </dgm:t>
    </dgm:pt>
    <dgm:pt modelId="{5FF9908D-A44E-4766-8E04-A227BA7694ED}" type="sibTrans" cxnId="{7C8AB8A8-8343-42D8-A799-3B85CFDF426D}">
      <dgm:prSet/>
      <dgm:spPr/>
      <dgm:t>
        <a:bodyPr/>
        <a:lstStyle/>
        <a:p>
          <a:endParaRPr lang="ru-RU"/>
        </a:p>
      </dgm:t>
    </dgm:pt>
    <dgm:pt modelId="{C2140255-E021-4198-9F64-B255CF45015E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практики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усного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мовлення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письма.</a:t>
          </a:r>
          <a:endParaRPr lang="ru-RU" sz="1800" dirty="0"/>
        </a:p>
      </dgm:t>
    </dgm:pt>
    <dgm:pt modelId="{7F37140A-E354-4B5E-8647-7F77543FA6DC}" type="parTrans" cxnId="{EC93BDA6-7F88-4D7D-846F-80401761AF60}">
      <dgm:prSet/>
      <dgm:spPr/>
      <dgm:t>
        <a:bodyPr/>
        <a:lstStyle/>
        <a:p>
          <a:endParaRPr lang="ru-RU"/>
        </a:p>
      </dgm:t>
    </dgm:pt>
    <dgm:pt modelId="{B6190AAF-E4A6-4603-AEB4-14613B044DCA}" type="sibTrans" cxnId="{EC93BDA6-7F88-4D7D-846F-80401761AF60}">
      <dgm:prSet/>
      <dgm:spPr/>
      <dgm:t>
        <a:bodyPr/>
        <a:lstStyle/>
        <a:p>
          <a:endParaRPr lang="ru-RU"/>
        </a:p>
      </dgm:t>
    </dgm:pt>
    <dgm:pt modelId="{B99917FC-1177-429B-852E-17D253DDD178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Активізація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індивідуальної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 парах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малих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групах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85D9A2B-D374-47A8-8165-5F1457F73E88}" type="parTrans" cxnId="{00E16F43-1665-42A8-ADAA-C51D07D5B298}">
      <dgm:prSet/>
      <dgm:spPr/>
      <dgm:t>
        <a:bodyPr/>
        <a:lstStyle/>
        <a:p>
          <a:endParaRPr lang="ru-RU"/>
        </a:p>
      </dgm:t>
    </dgm:pt>
    <dgm:pt modelId="{4C36DB27-1B60-4488-BF2E-AA2AAB05A159}" type="sibTrans" cxnId="{00E16F43-1665-42A8-ADAA-C51D07D5B298}">
      <dgm:prSet/>
      <dgm:spPr/>
      <dgm:t>
        <a:bodyPr/>
        <a:lstStyle/>
        <a:p>
          <a:endParaRPr lang="ru-RU"/>
        </a:p>
      </dgm:t>
    </dgm:pt>
    <dgm:pt modelId="{FF3BBE54-8CE1-4DAD-ABCC-FE57959D9A85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пошукових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дослідницьких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знаходити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потрібну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опрацьовувати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аналізувати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B28F4096-1DEC-43D9-A748-ECE8F823C455}" type="parTrans" cxnId="{4E617AEF-A999-4AE4-B4CE-58125B804018}">
      <dgm:prSet/>
      <dgm:spPr/>
      <dgm:t>
        <a:bodyPr/>
        <a:lstStyle/>
        <a:p>
          <a:endParaRPr lang="ru-RU"/>
        </a:p>
      </dgm:t>
    </dgm:pt>
    <dgm:pt modelId="{FD848B4C-C954-4B46-BFC7-6ED4403C1DD0}" type="sibTrans" cxnId="{4E617AEF-A999-4AE4-B4CE-58125B804018}">
      <dgm:prSet/>
      <dgm:spPr/>
      <dgm:t>
        <a:bodyPr/>
        <a:lstStyle/>
        <a:p>
          <a:endParaRPr lang="ru-RU"/>
        </a:p>
      </dgm:t>
    </dgm:pt>
    <dgm:pt modelId="{1D3CB59E-6DA0-48F3-BEE5-ADAC240C11A0}" type="pres">
      <dgm:prSet presAssocID="{5C995EE4-F80B-49B2-944F-F877FE68E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3A691A-ACEF-4E9C-A734-5E2D54A6EBAF}" type="pres">
      <dgm:prSet presAssocID="{EC229086-2676-4837-BDDB-029B86D408BE}" presName="composite" presStyleCnt="0"/>
      <dgm:spPr/>
    </dgm:pt>
    <dgm:pt modelId="{54A8A762-9A26-42FC-B044-CDD74C7D70CE}" type="pres">
      <dgm:prSet presAssocID="{EC229086-2676-4837-BDDB-029B86D408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301CD-0D53-4EAF-B9BC-E0618C7F47DF}" type="pres">
      <dgm:prSet presAssocID="{EC229086-2676-4837-BDDB-029B86D408BE}" presName="descendantText" presStyleLbl="alignAcc1" presStyleIdx="0" presStyleCnt="3" custScaleY="134145" custLinFactNeighborX="1281" custLinFactNeighborY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CFA3-57A4-4411-A916-781A2F8A4623}" type="pres">
      <dgm:prSet presAssocID="{A2EF126A-E296-45F6-929A-A5AEDF8646F2}" presName="sp" presStyleCnt="0"/>
      <dgm:spPr/>
    </dgm:pt>
    <dgm:pt modelId="{CE47BE90-7EEE-4D80-8300-AF8362BB7533}" type="pres">
      <dgm:prSet presAssocID="{67A3F1AE-39A3-4B12-96A8-A124DFE39D9C}" presName="composite" presStyleCnt="0"/>
      <dgm:spPr/>
    </dgm:pt>
    <dgm:pt modelId="{A4331BA2-6126-49A0-9A27-FFAE00C5DF46}" type="pres">
      <dgm:prSet presAssocID="{67A3F1AE-39A3-4B12-96A8-A124DFE39D9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49732-2BA5-4BC5-9A89-40901193F5A5}" type="pres">
      <dgm:prSet presAssocID="{67A3F1AE-39A3-4B12-96A8-A124DFE39D9C}" presName="descendantText" presStyleLbl="alignAcc1" presStyleIdx="1" presStyleCnt="3" custScaleY="129613" custLinFactNeighborY="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D343-9DFF-4426-93C6-17631C7522C2}" type="pres">
      <dgm:prSet presAssocID="{5309A6B1-18E1-442F-8856-E903920883F4}" presName="sp" presStyleCnt="0"/>
      <dgm:spPr/>
    </dgm:pt>
    <dgm:pt modelId="{D769929A-0990-4E86-B9D2-6CFC0CF4C067}" type="pres">
      <dgm:prSet presAssocID="{8B55F343-7AEE-4052-9508-6954CAECB177}" presName="composite" presStyleCnt="0"/>
      <dgm:spPr/>
    </dgm:pt>
    <dgm:pt modelId="{802E9AA1-27A8-4FCF-9D46-20B9DC84FE5C}" type="pres">
      <dgm:prSet presAssocID="{8B55F343-7AEE-4052-9508-6954CAECB177}" presName="parentText" presStyleLbl="alignNode1" presStyleIdx="2" presStyleCnt="3" custLinFactNeighborY="-1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8E536-731D-4E02-8366-A0E955F6A721}" type="pres">
      <dgm:prSet presAssocID="{8B55F343-7AEE-4052-9508-6954CAECB177}" presName="descendantText" presStyleLbl="alignAcc1" presStyleIdx="2" presStyleCnt="3" custScaleY="67328" custLinFactNeighborY="-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80642-A4F8-4CE9-AEA1-1FFA11DB818D}" type="presOf" srcId="{5C995EE4-F80B-49B2-944F-F877FE68EF58}" destId="{1D3CB59E-6DA0-48F3-BEE5-ADAC240C11A0}" srcOrd="0" destOrd="0" presId="urn:microsoft.com/office/officeart/2005/8/layout/chevron2"/>
    <dgm:cxn modelId="{11D1EA9B-0020-43E5-8654-8481A032F350}" srcId="{5C995EE4-F80B-49B2-944F-F877FE68EF58}" destId="{EC229086-2676-4837-BDDB-029B86D408BE}" srcOrd="0" destOrd="0" parTransId="{544B9535-C9E9-429A-B4E7-5FEA9E1A8460}" sibTransId="{A2EF126A-E296-45F6-929A-A5AEDF8646F2}"/>
    <dgm:cxn modelId="{4E41DCCA-E85C-4104-8CAD-D75B9C6F713B}" type="presOf" srcId="{67A3F1AE-39A3-4B12-96A8-A124DFE39D9C}" destId="{A4331BA2-6126-49A0-9A27-FFAE00C5DF46}" srcOrd="0" destOrd="0" presId="urn:microsoft.com/office/officeart/2005/8/layout/chevron2"/>
    <dgm:cxn modelId="{6EF21656-AE66-43A7-83FE-C805DD47F599}" srcId="{EC229086-2676-4837-BDDB-029B86D408BE}" destId="{1A7A9C01-4B50-4339-8F04-AF4A18822E39}" srcOrd="0" destOrd="0" parTransId="{8D033208-825C-4CC2-94BE-BF43667B9144}" sibTransId="{16B5C947-F4DE-497B-A7B6-8488BB2A5547}"/>
    <dgm:cxn modelId="{CFCC5D28-6174-4CEF-AAF1-A060AE9AD5BB}" type="presOf" srcId="{62571E55-9B07-42F2-9638-FBA8FCE40519}" destId="{1A78E536-731D-4E02-8366-A0E955F6A721}" srcOrd="0" destOrd="0" presId="urn:microsoft.com/office/officeart/2005/8/layout/chevron2"/>
    <dgm:cxn modelId="{7C8AB8A8-8343-42D8-A799-3B85CFDF426D}" srcId="{8B55F343-7AEE-4052-9508-6954CAECB177}" destId="{62571E55-9B07-42F2-9638-FBA8FCE40519}" srcOrd="0" destOrd="0" parTransId="{CE814F20-3D70-4914-9670-473378E103B6}" sibTransId="{5FF9908D-A44E-4766-8E04-A227BA7694ED}"/>
    <dgm:cxn modelId="{896BC3A0-ABDC-4FB3-86F3-0876F07B663A}" type="presOf" srcId="{1A7A9C01-4B50-4339-8F04-AF4A18822E39}" destId="{6D6301CD-0D53-4EAF-B9BC-E0618C7F47DF}" srcOrd="0" destOrd="0" presId="urn:microsoft.com/office/officeart/2005/8/layout/chevron2"/>
    <dgm:cxn modelId="{EBE3B3B0-4B29-4836-BB2C-B50710B6D386}" type="presOf" srcId="{FF3BBE54-8CE1-4DAD-ABCC-FE57959D9A85}" destId="{9BC49732-2BA5-4BC5-9A89-40901193F5A5}" srcOrd="0" destOrd="1" presId="urn:microsoft.com/office/officeart/2005/8/layout/chevron2"/>
    <dgm:cxn modelId="{CCE2D456-1DAA-410D-BA56-FA18F0BFD02C}" type="presOf" srcId="{C2140255-E021-4198-9F64-B255CF45015E}" destId="{6D6301CD-0D53-4EAF-B9BC-E0618C7F47DF}" srcOrd="0" destOrd="1" presId="urn:microsoft.com/office/officeart/2005/8/layout/chevron2"/>
    <dgm:cxn modelId="{00E16F43-1665-42A8-ADAA-C51D07D5B298}" srcId="{EC229086-2676-4837-BDDB-029B86D408BE}" destId="{B99917FC-1177-429B-852E-17D253DDD178}" srcOrd="2" destOrd="0" parTransId="{985D9A2B-D374-47A8-8165-5F1457F73E88}" sibTransId="{4C36DB27-1B60-4488-BF2E-AA2AAB05A159}"/>
    <dgm:cxn modelId="{345AFE94-923A-4401-A526-95D4A6E3B05B}" type="presOf" srcId="{EC229086-2676-4837-BDDB-029B86D408BE}" destId="{54A8A762-9A26-42FC-B044-CDD74C7D70CE}" srcOrd="0" destOrd="0" presId="urn:microsoft.com/office/officeart/2005/8/layout/chevron2"/>
    <dgm:cxn modelId="{4E617AEF-A999-4AE4-B4CE-58125B804018}" srcId="{67A3F1AE-39A3-4B12-96A8-A124DFE39D9C}" destId="{FF3BBE54-8CE1-4DAD-ABCC-FE57959D9A85}" srcOrd="1" destOrd="0" parTransId="{B28F4096-1DEC-43D9-A748-ECE8F823C455}" sibTransId="{FD848B4C-C954-4B46-BFC7-6ED4403C1DD0}"/>
    <dgm:cxn modelId="{DC27BE4C-95CC-4F0E-AC72-561D9428608D}" srcId="{67A3F1AE-39A3-4B12-96A8-A124DFE39D9C}" destId="{CAA240CE-011C-4996-93B4-9C02B4494072}" srcOrd="0" destOrd="0" parTransId="{41006EFE-225B-4B48-A878-70D28B807B82}" sibTransId="{50E7A4A3-98BE-4695-AF81-FF65D9FB7684}"/>
    <dgm:cxn modelId="{748361EE-5733-4C0D-A9C7-4DFE529E78A0}" type="presOf" srcId="{8B55F343-7AEE-4052-9508-6954CAECB177}" destId="{802E9AA1-27A8-4FCF-9D46-20B9DC84FE5C}" srcOrd="0" destOrd="0" presId="urn:microsoft.com/office/officeart/2005/8/layout/chevron2"/>
    <dgm:cxn modelId="{D227C232-5C52-4EFD-8FB0-D0D4A7834442}" type="presOf" srcId="{B99917FC-1177-429B-852E-17D253DDD178}" destId="{6D6301CD-0D53-4EAF-B9BC-E0618C7F47DF}" srcOrd="0" destOrd="2" presId="urn:microsoft.com/office/officeart/2005/8/layout/chevron2"/>
    <dgm:cxn modelId="{3D498670-0A3C-4E2E-BD06-AAF1C28BA554}" srcId="{5C995EE4-F80B-49B2-944F-F877FE68EF58}" destId="{67A3F1AE-39A3-4B12-96A8-A124DFE39D9C}" srcOrd="1" destOrd="0" parTransId="{48CB7808-44CE-4FF8-BA1A-42EFDF1633B3}" sibTransId="{5309A6B1-18E1-442F-8856-E903920883F4}"/>
    <dgm:cxn modelId="{EC93BDA6-7F88-4D7D-846F-80401761AF60}" srcId="{EC229086-2676-4837-BDDB-029B86D408BE}" destId="{C2140255-E021-4198-9F64-B255CF45015E}" srcOrd="1" destOrd="0" parTransId="{7F37140A-E354-4B5E-8647-7F77543FA6DC}" sibTransId="{B6190AAF-E4A6-4603-AEB4-14613B044DCA}"/>
    <dgm:cxn modelId="{FFC6AA24-4766-4C53-95F6-AA8C38399694}" srcId="{5C995EE4-F80B-49B2-944F-F877FE68EF58}" destId="{8B55F343-7AEE-4052-9508-6954CAECB177}" srcOrd="2" destOrd="0" parTransId="{D56CFD0C-811B-40FD-AFCE-9E4847AB79BB}" sibTransId="{EB560B88-A4BB-4D5B-BA7F-12F9973269B8}"/>
    <dgm:cxn modelId="{B3490299-6035-4DAF-B857-FE35E3F38823}" type="presOf" srcId="{CAA240CE-011C-4996-93B4-9C02B4494072}" destId="{9BC49732-2BA5-4BC5-9A89-40901193F5A5}" srcOrd="0" destOrd="0" presId="urn:microsoft.com/office/officeart/2005/8/layout/chevron2"/>
    <dgm:cxn modelId="{287CB3E2-D9EC-4C0B-A25F-0A6E5D9FD5AF}" type="presParOf" srcId="{1D3CB59E-6DA0-48F3-BEE5-ADAC240C11A0}" destId="{9A3A691A-ACEF-4E9C-A734-5E2D54A6EBAF}" srcOrd="0" destOrd="0" presId="urn:microsoft.com/office/officeart/2005/8/layout/chevron2"/>
    <dgm:cxn modelId="{33256040-FD92-4979-9994-1F843140839F}" type="presParOf" srcId="{9A3A691A-ACEF-4E9C-A734-5E2D54A6EBAF}" destId="{54A8A762-9A26-42FC-B044-CDD74C7D70CE}" srcOrd="0" destOrd="0" presId="urn:microsoft.com/office/officeart/2005/8/layout/chevron2"/>
    <dgm:cxn modelId="{01256F4E-5B34-489F-933A-60AA51F00666}" type="presParOf" srcId="{9A3A691A-ACEF-4E9C-A734-5E2D54A6EBAF}" destId="{6D6301CD-0D53-4EAF-B9BC-E0618C7F47DF}" srcOrd="1" destOrd="0" presId="urn:microsoft.com/office/officeart/2005/8/layout/chevron2"/>
    <dgm:cxn modelId="{BD953FEF-DFC7-430F-888F-8DFC07A77E10}" type="presParOf" srcId="{1D3CB59E-6DA0-48F3-BEE5-ADAC240C11A0}" destId="{687BCFA3-57A4-4411-A916-781A2F8A4623}" srcOrd="1" destOrd="0" presId="urn:microsoft.com/office/officeart/2005/8/layout/chevron2"/>
    <dgm:cxn modelId="{F2D4AC12-4D63-4569-9789-265CA666FA62}" type="presParOf" srcId="{1D3CB59E-6DA0-48F3-BEE5-ADAC240C11A0}" destId="{CE47BE90-7EEE-4D80-8300-AF8362BB7533}" srcOrd="2" destOrd="0" presId="urn:microsoft.com/office/officeart/2005/8/layout/chevron2"/>
    <dgm:cxn modelId="{F69340B8-84B8-42EE-92F8-161C16D32E99}" type="presParOf" srcId="{CE47BE90-7EEE-4D80-8300-AF8362BB7533}" destId="{A4331BA2-6126-49A0-9A27-FFAE00C5DF46}" srcOrd="0" destOrd="0" presId="urn:microsoft.com/office/officeart/2005/8/layout/chevron2"/>
    <dgm:cxn modelId="{C40EE9BB-7A25-4998-B111-26EC04685580}" type="presParOf" srcId="{CE47BE90-7EEE-4D80-8300-AF8362BB7533}" destId="{9BC49732-2BA5-4BC5-9A89-40901193F5A5}" srcOrd="1" destOrd="0" presId="urn:microsoft.com/office/officeart/2005/8/layout/chevron2"/>
    <dgm:cxn modelId="{F4780FCE-1E89-40D2-B98E-9179DAAA9358}" type="presParOf" srcId="{1D3CB59E-6DA0-48F3-BEE5-ADAC240C11A0}" destId="{E03AD343-9DFF-4426-93C6-17631C7522C2}" srcOrd="3" destOrd="0" presId="urn:microsoft.com/office/officeart/2005/8/layout/chevron2"/>
    <dgm:cxn modelId="{F9E425C5-9480-4F3F-89AE-C1A8636EEBFA}" type="presParOf" srcId="{1D3CB59E-6DA0-48F3-BEE5-ADAC240C11A0}" destId="{D769929A-0990-4E86-B9D2-6CFC0CF4C067}" srcOrd="4" destOrd="0" presId="urn:microsoft.com/office/officeart/2005/8/layout/chevron2"/>
    <dgm:cxn modelId="{A298194C-FFF2-4E0B-9A2A-684FF4320D24}" type="presParOf" srcId="{D769929A-0990-4E86-B9D2-6CFC0CF4C067}" destId="{802E9AA1-27A8-4FCF-9D46-20B9DC84FE5C}" srcOrd="0" destOrd="0" presId="urn:microsoft.com/office/officeart/2005/8/layout/chevron2"/>
    <dgm:cxn modelId="{B7379C93-EE38-4B15-A925-0E42BE114393}" type="presParOf" srcId="{D769929A-0990-4E86-B9D2-6CFC0CF4C067}" destId="{1A78E536-731D-4E02-8366-A0E955F6A7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1E1D-11C3-47A8-911D-EB34D8343615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D31305-62F0-4B11-8557-9C4E8C53F79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err="1" smtClean="0">
              <a:latin typeface="Monotype Corsiva" pitchFamily="66" charset="0"/>
              <a:cs typeface="Times New Roman" pitchFamily="18" charset="0"/>
            </a:rPr>
            <a:t>Кінцевий</a:t>
          </a:r>
          <a:r>
            <a:rPr lang="ru-RU" sz="2800" b="1" dirty="0" smtClean="0">
              <a:latin typeface="Monotype Corsiva" pitchFamily="66" charset="0"/>
              <a:cs typeface="Times New Roman" pitchFamily="18" charset="0"/>
            </a:rPr>
            <a:t> продукт (проект):</a:t>
          </a:r>
        </a:p>
      </dgm:t>
    </dgm:pt>
    <dgm:pt modelId="{561498C7-ABB0-4EDA-B385-5F970035F83D}" type="parTrans" cxnId="{3018B601-8B58-489B-AD2E-D76EF1E29BC2}">
      <dgm:prSet/>
      <dgm:spPr/>
      <dgm:t>
        <a:bodyPr/>
        <a:lstStyle/>
        <a:p>
          <a:endParaRPr lang="ru-RU"/>
        </a:p>
      </dgm:t>
    </dgm:pt>
    <dgm:pt modelId="{6DC41429-8CF8-4B21-B0F8-3951DC247A8C}" type="sibTrans" cxnId="{3018B601-8B58-489B-AD2E-D76EF1E29BC2}">
      <dgm:prSet/>
      <dgm:spPr/>
      <dgm:t>
        <a:bodyPr/>
        <a:lstStyle/>
        <a:p>
          <a:endParaRPr lang="ru-RU"/>
        </a:p>
      </dgm:t>
    </dgm:pt>
    <dgm:pt modelId="{A5CE1A10-3A7A-43F7-BC4A-CA45E84C2E1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Ст</a:t>
          </a:r>
          <a:r>
            <a:rPr lang="uk-UA" sz="24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газета,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присвячена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святкуванням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21E88B5-D0A1-44D4-B10F-ABBB5E8C8900}" type="parTrans" cxnId="{60E64BD7-DDAD-437E-991C-234D4B386782}">
      <dgm:prSet/>
      <dgm:spPr/>
      <dgm:t>
        <a:bodyPr/>
        <a:lstStyle/>
        <a:p>
          <a:endParaRPr lang="ru-RU"/>
        </a:p>
      </dgm:t>
    </dgm:pt>
    <dgm:pt modelId="{ED9E9FD6-2002-4E58-BA00-A05BDCC9CAB5}" type="sibTrans" cxnId="{60E64BD7-DDAD-437E-991C-234D4B386782}">
      <dgm:prSet/>
      <dgm:spPr/>
      <dgm:t>
        <a:bodyPr/>
        <a:lstStyle/>
        <a:p>
          <a:endParaRPr lang="ru-RU"/>
        </a:p>
      </dgm:t>
    </dgm:pt>
    <dgm:pt modelId="{BE14B73C-0762-4608-BBC2-ABE24ECC26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err="1" smtClean="0">
              <a:latin typeface="Monotype Corsiva" pitchFamily="66" charset="0"/>
              <a:cs typeface="Times New Roman" pitchFamily="18" charset="0"/>
            </a:rPr>
            <a:t>Дидактичні</a:t>
          </a:r>
          <a:r>
            <a:rPr lang="ru-RU" sz="3200" b="1" dirty="0" smtClean="0"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b="1" dirty="0" err="1" smtClean="0">
              <a:latin typeface="Monotype Corsiva" pitchFamily="66" charset="0"/>
              <a:cs typeface="Times New Roman" pitchFamily="18" charset="0"/>
            </a:rPr>
            <a:t>матеріали</a:t>
          </a:r>
          <a:r>
            <a:rPr lang="ru-RU" sz="3200" b="1" dirty="0" smtClean="0">
              <a:latin typeface="Monotype Corsiva" pitchFamily="66" charset="0"/>
              <a:cs typeface="Times New Roman" pitchFamily="18" charset="0"/>
            </a:rPr>
            <a:t>:</a:t>
          </a:r>
        </a:p>
      </dgm:t>
    </dgm:pt>
    <dgm:pt modelId="{DBD2C17B-CD8F-4255-BB6D-5625E03AB793}" type="parTrans" cxnId="{1F362356-2C93-4D86-A796-A3A06274F86E}">
      <dgm:prSet/>
      <dgm:spPr/>
      <dgm:t>
        <a:bodyPr/>
        <a:lstStyle/>
        <a:p>
          <a:endParaRPr lang="ru-RU"/>
        </a:p>
      </dgm:t>
    </dgm:pt>
    <dgm:pt modelId="{11DBA852-9A3E-4181-A030-5270116FC784}" type="sibTrans" cxnId="{1F362356-2C93-4D86-A796-A3A06274F86E}">
      <dgm:prSet/>
      <dgm:spPr/>
      <dgm:t>
        <a:bodyPr/>
        <a:lstStyle/>
        <a:p>
          <a:endParaRPr lang="ru-RU"/>
        </a:p>
      </dgm:t>
    </dgm:pt>
    <dgm:pt modelId="{C4C46648-668F-4A50-8C10-B13C92FF633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Тексти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400" dirty="0"/>
        </a:p>
      </dgm:t>
    </dgm:pt>
    <dgm:pt modelId="{1AB236F3-3636-4F9E-915A-FF1FA14CBB97}" type="parTrans" cxnId="{C2CEB97E-07BF-446C-99B6-7CD7BD2708B9}">
      <dgm:prSet/>
      <dgm:spPr/>
      <dgm:t>
        <a:bodyPr/>
        <a:lstStyle/>
        <a:p>
          <a:endParaRPr lang="ru-RU"/>
        </a:p>
      </dgm:t>
    </dgm:pt>
    <dgm:pt modelId="{7253E3EF-BE89-4D82-94BE-2FE302CE6006}" type="sibTrans" cxnId="{C2CEB97E-07BF-446C-99B6-7CD7BD2708B9}">
      <dgm:prSet/>
      <dgm:spPr/>
      <dgm:t>
        <a:bodyPr/>
        <a:lstStyle/>
        <a:p>
          <a:endParaRPr lang="ru-RU"/>
        </a:p>
      </dgm:t>
    </dgm:pt>
    <dgm:pt modelId="{24CFA737-C2DC-4454-8CDF-6C33FC52448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latin typeface="Monotype Corsiva" pitchFamily="66" charset="0"/>
              <a:cs typeface="Times New Roman" pitchFamily="18" charset="0"/>
            </a:rPr>
            <a:t>Лексико-</a:t>
          </a:r>
          <a:r>
            <a:rPr lang="ru-RU" sz="3200" b="1" dirty="0" err="1" smtClean="0">
              <a:latin typeface="Monotype Corsiva" pitchFamily="66" charset="0"/>
              <a:cs typeface="Times New Roman" pitchFamily="18" charset="0"/>
            </a:rPr>
            <a:t>граматичні</a:t>
          </a:r>
          <a:r>
            <a:rPr lang="ru-RU" sz="3200" b="1" dirty="0" smtClean="0">
              <a:latin typeface="Monotype Corsiva" pitchFamily="66" charset="0"/>
              <a:cs typeface="Times New Roman" pitchFamily="18" charset="0"/>
            </a:rPr>
            <a:t> теми проекту: </a:t>
          </a:r>
        </a:p>
      </dgm:t>
    </dgm:pt>
    <dgm:pt modelId="{F906FBE1-ECEA-4C69-A498-DCA35A0D1B4A}" type="parTrans" cxnId="{4BE3B75E-6772-48F4-8621-CB925E86133A}">
      <dgm:prSet/>
      <dgm:spPr/>
      <dgm:t>
        <a:bodyPr/>
        <a:lstStyle/>
        <a:p>
          <a:endParaRPr lang="ru-RU"/>
        </a:p>
      </dgm:t>
    </dgm:pt>
    <dgm:pt modelId="{8A649770-199C-406D-9BAE-93D1B16F11DC}" type="sibTrans" cxnId="{4BE3B75E-6772-48F4-8621-CB925E86133A}">
      <dgm:prSet/>
      <dgm:spPr/>
      <dgm:t>
        <a:bodyPr/>
        <a:lstStyle/>
        <a:p>
          <a:endParaRPr lang="ru-RU"/>
        </a:p>
      </dgm:t>
    </dgm:pt>
    <dgm:pt modelId="{C4449EE6-7653-4D9D-A52D-267CD8C48850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buNone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Names of holidays</a:t>
          </a:r>
          <a:endParaRPr lang="ru-RU" sz="2400" dirty="0"/>
        </a:p>
      </dgm:t>
    </dgm:pt>
    <dgm:pt modelId="{5F2C53EA-EA7F-4B95-8C3E-CF3569FD46CB}" type="parTrans" cxnId="{1B1E0637-CB9F-4473-9654-2C381FE62556}">
      <dgm:prSet/>
      <dgm:spPr/>
      <dgm:t>
        <a:bodyPr/>
        <a:lstStyle/>
        <a:p>
          <a:endParaRPr lang="ru-RU"/>
        </a:p>
      </dgm:t>
    </dgm:pt>
    <dgm:pt modelId="{44ECCE23-B402-4D8A-A6B6-7208E52DF546}" type="sibTrans" cxnId="{1B1E0637-CB9F-4473-9654-2C381FE62556}">
      <dgm:prSet/>
      <dgm:spPr/>
      <dgm:t>
        <a:bodyPr/>
        <a:lstStyle/>
        <a:p>
          <a:endParaRPr lang="ru-RU"/>
        </a:p>
      </dgm:t>
    </dgm:pt>
    <dgm:pt modelId="{1FF3F070-C591-4C7D-AD90-18DB54A3D0D3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buNone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Activities associated with celebrations</a:t>
          </a:r>
        </a:p>
      </dgm:t>
    </dgm:pt>
    <dgm:pt modelId="{AD058DDD-C9FF-445E-B6FD-47640C002C1E}" type="parTrans" cxnId="{F68F5E1E-1025-4C56-AE80-F0943A72909F}">
      <dgm:prSet/>
      <dgm:spPr/>
      <dgm:t>
        <a:bodyPr/>
        <a:lstStyle/>
        <a:p>
          <a:endParaRPr lang="ru-RU"/>
        </a:p>
      </dgm:t>
    </dgm:pt>
    <dgm:pt modelId="{6F39AD06-D9B7-4782-845F-C9F9C35F5A7A}" type="sibTrans" cxnId="{F68F5E1E-1025-4C56-AE80-F0943A72909F}">
      <dgm:prSet/>
      <dgm:spPr/>
      <dgm:t>
        <a:bodyPr/>
        <a:lstStyle/>
        <a:p>
          <a:endParaRPr lang="ru-RU"/>
        </a:p>
      </dgm:t>
    </dgm:pt>
    <dgm:pt modelId="{E2E2D78D-C8AA-4802-BA7A-A6C92206A9D6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buNone/>
          </a:pP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Greetings and wishes</a:t>
          </a:r>
        </a:p>
      </dgm:t>
    </dgm:pt>
    <dgm:pt modelId="{B6745152-CE14-42B7-B53F-AFF34A3E2E29}" type="parTrans" cxnId="{C268D117-98A0-4A3E-AD35-F1911F929D64}">
      <dgm:prSet/>
      <dgm:spPr/>
      <dgm:t>
        <a:bodyPr/>
        <a:lstStyle/>
        <a:p>
          <a:endParaRPr lang="ru-RU"/>
        </a:p>
      </dgm:t>
    </dgm:pt>
    <dgm:pt modelId="{8273E2C5-DDAB-41F9-8BAA-E1E53C40ABE7}" type="sibTrans" cxnId="{C268D117-98A0-4A3E-AD35-F1911F929D64}">
      <dgm:prSet/>
      <dgm:spPr/>
      <dgm:t>
        <a:bodyPr/>
        <a:lstStyle/>
        <a:p>
          <a:endParaRPr lang="ru-RU"/>
        </a:p>
      </dgm:t>
    </dgm:pt>
    <dgm:pt modelId="{82410C31-8D6C-415A-A6EB-E5745BC72A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картки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вітаннями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400" dirty="0"/>
        </a:p>
      </dgm:t>
    </dgm:pt>
    <dgm:pt modelId="{F7B01D57-9B8E-4501-833C-C2AD99B5AD69}" type="parTrans" cxnId="{E5C7B469-F8BC-4651-A71E-A16F6C24205E}">
      <dgm:prSet/>
      <dgm:spPr/>
      <dgm:t>
        <a:bodyPr/>
        <a:lstStyle/>
        <a:p>
          <a:endParaRPr lang="ru-RU"/>
        </a:p>
      </dgm:t>
    </dgm:pt>
    <dgm:pt modelId="{6B097DBF-7D68-4A65-A58C-D09AEC2771D6}" type="sibTrans" cxnId="{E5C7B469-F8BC-4651-A71E-A16F6C24205E}">
      <dgm:prSet/>
      <dgm:spPr/>
      <dgm:t>
        <a:bodyPr/>
        <a:lstStyle/>
        <a:p>
          <a:endParaRPr lang="ru-RU"/>
        </a:p>
      </dgm:t>
    </dgm:pt>
    <dgm:pt modelId="{83DF5B67-0E60-4CB6-82BF-B41DBE00857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малюнки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до свят.</a:t>
          </a:r>
          <a:endParaRPr lang="en-US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E9AF3489-7FCA-4894-AF7A-11555158F152}" type="parTrans" cxnId="{35AD6AE4-8F54-4CEC-9DD3-312C10831C33}">
      <dgm:prSet/>
      <dgm:spPr/>
      <dgm:t>
        <a:bodyPr/>
        <a:lstStyle/>
        <a:p>
          <a:endParaRPr lang="ru-RU"/>
        </a:p>
      </dgm:t>
    </dgm:pt>
    <dgm:pt modelId="{1A85235E-3FED-4420-9CE8-FA1BA3AD5253}" type="sibTrans" cxnId="{35AD6AE4-8F54-4CEC-9DD3-312C10831C33}">
      <dgm:prSet/>
      <dgm:spPr/>
      <dgm:t>
        <a:bodyPr/>
        <a:lstStyle/>
        <a:p>
          <a:endParaRPr lang="ru-RU"/>
        </a:p>
      </dgm:t>
    </dgm:pt>
    <dgm:pt modelId="{59F7D437-865A-4982-B26C-56F3A5552FF8}" type="pres">
      <dgm:prSet presAssocID="{18011E1D-11C3-47A8-911D-EB34D83436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321695-5E06-4FCA-AF91-797B896343EB}" type="pres">
      <dgm:prSet presAssocID="{64D31305-62F0-4B11-8557-9C4E8C53F79B}" presName="linNode" presStyleCnt="0"/>
      <dgm:spPr/>
    </dgm:pt>
    <dgm:pt modelId="{9D46FCBF-AAB6-414A-8CA3-E4BC6F09BDED}" type="pres">
      <dgm:prSet presAssocID="{64D31305-62F0-4B11-8557-9C4E8C53F7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A3E4E-83B1-4350-ACC2-DAA583BD554D}" type="pres">
      <dgm:prSet presAssocID="{64D31305-62F0-4B11-8557-9C4E8C53F79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2ADE9-689C-4A2D-8B7A-15D23CD3A6A5}" type="pres">
      <dgm:prSet presAssocID="{6DC41429-8CF8-4B21-B0F8-3951DC247A8C}" presName="sp" presStyleCnt="0"/>
      <dgm:spPr/>
    </dgm:pt>
    <dgm:pt modelId="{5BF576F8-BDC5-4DEF-856F-7C42D7D93F67}" type="pres">
      <dgm:prSet presAssocID="{BE14B73C-0762-4608-BBC2-ABE24ECC26C0}" presName="linNode" presStyleCnt="0"/>
      <dgm:spPr/>
    </dgm:pt>
    <dgm:pt modelId="{FBA5CC80-C4CC-45BD-A5E7-7BB8398D879A}" type="pres">
      <dgm:prSet presAssocID="{BE14B73C-0762-4608-BBC2-ABE24ECC26C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6BA2D-BF02-49EB-97A5-2D369B45F40F}" type="pres">
      <dgm:prSet presAssocID="{BE14B73C-0762-4608-BBC2-ABE24ECC26C0}" presName="descendantText" presStyleLbl="alignAccFollowNode1" presStyleIdx="1" presStyleCnt="3" custLinFactNeighborY="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9C8D0-FE19-4483-ADF6-4FA407E1D1AC}" type="pres">
      <dgm:prSet presAssocID="{11DBA852-9A3E-4181-A030-5270116FC784}" presName="sp" presStyleCnt="0"/>
      <dgm:spPr/>
    </dgm:pt>
    <dgm:pt modelId="{1AA0C868-BB6F-401A-99B5-E5D150622F19}" type="pres">
      <dgm:prSet presAssocID="{24CFA737-C2DC-4454-8CDF-6C33FC524485}" presName="linNode" presStyleCnt="0"/>
      <dgm:spPr/>
    </dgm:pt>
    <dgm:pt modelId="{8D986BCD-EC7B-449C-8A19-FD9DE12820C1}" type="pres">
      <dgm:prSet presAssocID="{24CFA737-C2DC-4454-8CDF-6C33FC5244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41728-611D-45E6-BAD2-B3B035DF6A32}" type="pres">
      <dgm:prSet presAssocID="{24CFA737-C2DC-4454-8CDF-6C33FC52448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B6BE4-3076-4A60-B12E-51B1A6CACC4A}" type="presOf" srcId="{A5CE1A10-3A7A-43F7-BC4A-CA45E84C2E19}" destId="{6B3A3E4E-83B1-4350-ACC2-DAA583BD554D}" srcOrd="0" destOrd="0" presId="urn:microsoft.com/office/officeart/2005/8/layout/vList5"/>
    <dgm:cxn modelId="{F3FEA186-5B9E-4806-8F6A-CB83B1FCEE4B}" type="presOf" srcId="{83DF5B67-0E60-4CB6-82BF-B41DBE008575}" destId="{3036BA2D-BF02-49EB-97A5-2D369B45F40F}" srcOrd="0" destOrd="2" presId="urn:microsoft.com/office/officeart/2005/8/layout/vList5"/>
    <dgm:cxn modelId="{60E64BD7-DDAD-437E-991C-234D4B386782}" srcId="{64D31305-62F0-4B11-8557-9C4E8C53F79B}" destId="{A5CE1A10-3A7A-43F7-BC4A-CA45E84C2E19}" srcOrd="0" destOrd="0" parTransId="{E21E88B5-D0A1-44D4-B10F-ABBB5E8C8900}" sibTransId="{ED9E9FD6-2002-4E58-BA00-A05BDCC9CAB5}"/>
    <dgm:cxn modelId="{66A9FF0D-5037-4EF0-AFB6-43EF86934975}" type="presOf" srcId="{BE14B73C-0762-4608-BBC2-ABE24ECC26C0}" destId="{FBA5CC80-C4CC-45BD-A5E7-7BB8398D879A}" srcOrd="0" destOrd="0" presId="urn:microsoft.com/office/officeart/2005/8/layout/vList5"/>
    <dgm:cxn modelId="{36FBA823-C214-4D92-B634-AEAD9730617B}" type="presOf" srcId="{E2E2D78D-C8AA-4802-BA7A-A6C92206A9D6}" destId="{20D41728-611D-45E6-BAD2-B3B035DF6A32}" srcOrd="0" destOrd="2" presId="urn:microsoft.com/office/officeart/2005/8/layout/vList5"/>
    <dgm:cxn modelId="{C268D117-98A0-4A3E-AD35-F1911F929D64}" srcId="{24CFA737-C2DC-4454-8CDF-6C33FC524485}" destId="{E2E2D78D-C8AA-4802-BA7A-A6C92206A9D6}" srcOrd="2" destOrd="0" parTransId="{B6745152-CE14-42B7-B53F-AFF34A3E2E29}" sibTransId="{8273E2C5-DDAB-41F9-8BAA-E1E53C40ABE7}"/>
    <dgm:cxn modelId="{C2CEB97E-07BF-446C-99B6-7CD7BD2708B9}" srcId="{BE14B73C-0762-4608-BBC2-ABE24ECC26C0}" destId="{C4C46648-668F-4A50-8C10-B13C92FF6337}" srcOrd="0" destOrd="0" parTransId="{1AB236F3-3636-4F9E-915A-FF1FA14CBB97}" sibTransId="{7253E3EF-BE89-4D82-94BE-2FE302CE6006}"/>
    <dgm:cxn modelId="{0B91A2F4-9DB6-4929-985F-AFD504ED1375}" type="presOf" srcId="{64D31305-62F0-4B11-8557-9C4E8C53F79B}" destId="{9D46FCBF-AAB6-414A-8CA3-E4BC6F09BDED}" srcOrd="0" destOrd="0" presId="urn:microsoft.com/office/officeart/2005/8/layout/vList5"/>
    <dgm:cxn modelId="{787DED63-328D-442B-A335-BD9A48251F60}" type="presOf" srcId="{18011E1D-11C3-47A8-911D-EB34D8343615}" destId="{59F7D437-865A-4982-B26C-56F3A5552FF8}" srcOrd="0" destOrd="0" presId="urn:microsoft.com/office/officeart/2005/8/layout/vList5"/>
    <dgm:cxn modelId="{35AD6AE4-8F54-4CEC-9DD3-312C10831C33}" srcId="{BE14B73C-0762-4608-BBC2-ABE24ECC26C0}" destId="{83DF5B67-0E60-4CB6-82BF-B41DBE008575}" srcOrd="2" destOrd="0" parTransId="{E9AF3489-7FCA-4894-AF7A-11555158F152}" sibTransId="{1A85235E-3FED-4420-9CE8-FA1BA3AD5253}"/>
    <dgm:cxn modelId="{1F362356-2C93-4D86-A796-A3A06274F86E}" srcId="{18011E1D-11C3-47A8-911D-EB34D8343615}" destId="{BE14B73C-0762-4608-BBC2-ABE24ECC26C0}" srcOrd="1" destOrd="0" parTransId="{DBD2C17B-CD8F-4255-BB6D-5625E03AB793}" sibTransId="{11DBA852-9A3E-4181-A030-5270116FC784}"/>
    <dgm:cxn modelId="{BFFE658D-863B-4F0F-923F-65304796DBD8}" type="presOf" srcId="{1FF3F070-C591-4C7D-AD90-18DB54A3D0D3}" destId="{20D41728-611D-45E6-BAD2-B3B035DF6A32}" srcOrd="0" destOrd="1" presId="urn:microsoft.com/office/officeart/2005/8/layout/vList5"/>
    <dgm:cxn modelId="{1B1E0637-CB9F-4473-9654-2C381FE62556}" srcId="{24CFA737-C2DC-4454-8CDF-6C33FC524485}" destId="{C4449EE6-7653-4D9D-A52D-267CD8C48850}" srcOrd="0" destOrd="0" parTransId="{5F2C53EA-EA7F-4B95-8C3E-CF3569FD46CB}" sibTransId="{44ECCE23-B402-4D8A-A6B6-7208E52DF546}"/>
    <dgm:cxn modelId="{D0665F68-5953-4FC4-A6DF-036FDF3806B4}" type="presOf" srcId="{82410C31-8D6C-415A-A6EB-E5745BC72A30}" destId="{3036BA2D-BF02-49EB-97A5-2D369B45F40F}" srcOrd="0" destOrd="1" presId="urn:microsoft.com/office/officeart/2005/8/layout/vList5"/>
    <dgm:cxn modelId="{4BE3B75E-6772-48F4-8621-CB925E86133A}" srcId="{18011E1D-11C3-47A8-911D-EB34D8343615}" destId="{24CFA737-C2DC-4454-8CDF-6C33FC524485}" srcOrd="2" destOrd="0" parTransId="{F906FBE1-ECEA-4C69-A498-DCA35A0D1B4A}" sibTransId="{8A649770-199C-406D-9BAE-93D1B16F11DC}"/>
    <dgm:cxn modelId="{5580E033-BAC3-4173-A77A-48A6ABBC6042}" type="presOf" srcId="{24CFA737-C2DC-4454-8CDF-6C33FC524485}" destId="{8D986BCD-EC7B-449C-8A19-FD9DE12820C1}" srcOrd="0" destOrd="0" presId="urn:microsoft.com/office/officeart/2005/8/layout/vList5"/>
    <dgm:cxn modelId="{3018B601-8B58-489B-AD2E-D76EF1E29BC2}" srcId="{18011E1D-11C3-47A8-911D-EB34D8343615}" destId="{64D31305-62F0-4B11-8557-9C4E8C53F79B}" srcOrd="0" destOrd="0" parTransId="{561498C7-ABB0-4EDA-B385-5F970035F83D}" sibTransId="{6DC41429-8CF8-4B21-B0F8-3951DC247A8C}"/>
    <dgm:cxn modelId="{F68F5E1E-1025-4C56-AE80-F0943A72909F}" srcId="{24CFA737-C2DC-4454-8CDF-6C33FC524485}" destId="{1FF3F070-C591-4C7D-AD90-18DB54A3D0D3}" srcOrd="1" destOrd="0" parTransId="{AD058DDD-C9FF-445E-B6FD-47640C002C1E}" sibTransId="{6F39AD06-D9B7-4782-845F-C9F9C35F5A7A}"/>
    <dgm:cxn modelId="{9ED71A96-09F1-4E0C-AEA2-262D141B6F3E}" type="presOf" srcId="{C4C46648-668F-4A50-8C10-B13C92FF6337}" destId="{3036BA2D-BF02-49EB-97A5-2D369B45F40F}" srcOrd="0" destOrd="0" presId="urn:microsoft.com/office/officeart/2005/8/layout/vList5"/>
    <dgm:cxn modelId="{E5C7B469-F8BC-4651-A71E-A16F6C24205E}" srcId="{BE14B73C-0762-4608-BBC2-ABE24ECC26C0}" destId="{82410C31-8D6C-415A-A6EB-E5745BC72A30}" srcOrd="1" destOrd="0" parTransId="{F7B01D57-9B8E-4501-833C-C2AD99B5AD69}" sibTransId="{6B097DBF-7D68-4A65-A58C-D09AEC2771D6}"/>
    <dgm:cxn modelId="{F8580028-74C3-4CD5-8431-2E3C50648C77}" type="presOf" srcId="{C4449EE6-7653-4D9D-A52D-267CD8C48850}" destId="{20D41728-611D-45E6-BAD2-B3B035DF6A32}" srcOrd="0" destOrd="0" presId="urn:microsoft.com/office/officeart/2005/8/layout/vList5"/>
    <dgm:cxn modelId="{228F2B03-E970-44DD-A10A-3DEA380C8C0D}" type="presParOf" srcId="{59F7D437-865A-4982-B26C-56F3A5552FF8}" destId="{DE321695-5E06-4FCA-AF91-797B896343EB}" srcOrd="0" destOrd="0" presId="urn:microsoft.com/office/officeart/2005/8/layout/vList5"/>
    <dgm:cxn modelId="{3695243C-C2E6-464D-BD0B-72EA6E05D92F}" type="presParOf" srcId="{DE321695-5E06-4FCA-AF91-797B896343EB}" destId="{9D46FCBF-AAB6-414A-8CA3-E4BC6F09BDED}" srcOrd="0" destOrd="0" presId="urn:microsoft.com/office/officeart/2005/8/layout/vList5"/>
    <dgm:cxn modelId="{DD772CE7-828B-469A-A6D0-BFE5D6985E55}" type="presParOf" srcId="{DE321695-5E06-4FCA-AF91-797B896343EB}" destId="{6B3A3E4E-83B1-4350-ACC2-DAA583BD554D}" srcOrd="1" destOrd="0" presId="urn:microsoft.com/office/officeart/2005/8/layout/vList5"/>
    <dgm:cxn modelId="{7120FFB3-50B4-4768-9C21-87D6DCA3C2FB}" type="presParOf" srcId="{59F7D437-865A-4982-B26C-56F3A5552FF8}" destId="{E322ADE9-689C-4A2D-8B7A-15D23CD3A6A5}" srcOrd="1" destOrd="0" presId="urn:microsoft.com/office/officeart/2005/8/layout/vList5"/>
    <dgm:cxn modelId="{5B9D5A8E-F108-4E41-8AB3-83976DF122C5}" type="presParOf" srcId="{59F7D437-865A-4982-B26C-56F3A5552FF8}" destId="{5BF576F8-BDC5-4DEF-856F-7C42D7D93F67}" srcOrd="2" destOrd="0" presId="urn:microsoft.com/office/officeart/2005/8/layout/vList5"/>
    <dgm:cxn modelId="{EC607D13-FC16-4AA3-A68C-A1CAADCDD6C1}" type="presParOf" srcId="{5BF576F8-BDC5-4DEF-856F-7C42D7D93F67}" destId="{FBA5CC80-C4CC-45BD-A5E7-7BB8398D879A}" srcOrd="0" destOrd="0" presId="urn:microsoft.com/office/officeart/2005/8/layout/vList5"/>
    <dgm:cxn modelId="{DAA8155A-04E2-4C6A-AD6E-7D705BE0ACCE}" type="presParOf" srcId="{5BF576F8-BDC5-4DEF-856F-7C42D7D93F67}" destId="{3036BA2D-BF02-49EB-97A5-2D369B45F40F}" srcOrd="1" destOrd="0" presId="urn:microsoft.com/office/officeart/2005/8/layout/vList5"/>
    <dgm:cxn modelId="{8F712B9B-28FD-4AFA-8FB4-ECA16A874107}" type="presParOf" srcId="{59F7D437-865A-4982-B26C-56F3A5552FF8}" destId="{0A89C8D0-FE19-4483-ADF6-4FA407E1D1AC}" srcOrd="3" destOrd="0" presId="urn:microsoft.com/office/officeart/2005/8/layout/vList5"/>
    <dgm:cxn modelId="{7CE2E7E0-0047-43F9-B062-3C2DDDFBA9E8}" type="presParOf" srcId="{59F7D437-865A-4982-B26C-56F3A5552FF8}" destId="{1AA0C868-BB6F-401A-99B5-E5D150622F19}" srcOrd="4" destOrd="0" presId="urn:microsoft.com/office/officeart/2005/8/layout/vList5"/>
    <dgm:cxn modelId="{176A1543-2606-4830-8488-4CECE6294600}" type="presParOf" srcId="{1AA0C868-BB6F-401A-99B5-E5D150622F19}" destId="{8D986BCD-EC7B-449C-8A19-FD9DE12820C1}" srcOrd="0" destOrd="0" presId="urn:microsoft.com/office/officeart/2005/8/layout/vList5"/>
    <dgm:cxn modelId="{B892F319-3C23-4E2C-9309-DD3A6C1D49E1}" type="presParOf" srcId="{1AA0C868-BB6F-401A-99B5-E5D150622F19}" destId="{20D41728-611D-45E6-BAD2-B3B035DF6A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47B0D-2A7F-4FB1-A7B4-E5D2FE3ECF53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B2358-7207-4730-B3C2-FE0B386B2429}">
      <dgm:prSet phldrT="[Текст]" custT="1"/>
      <dgm:spPr/>
      <dgm:t>
        <a:bodyPr/>
        <a:lstStyle/>
        <a:p>
          <a:pPr algn="l"/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uk-UA" sz="2500" dirty="0" smtClean="0">
              <a:latin typeface="Times New Roman" pitchFamily="18" charset="0"/>
              <a:cs typeface="Times New Roman" pitchFamily="18" charset="0"/>
            </a:rPr>
            <a:t>.1</a:t>
          </a:r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50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  </a:t>
          </a:r>
        </a:p>
        <a:p>
          <a:pPr algn="l"/>
          <a:r>
            <a:rPr lang="en-US" sz="3600" dirty="0" smtClean="0">
              <a:latin typeface="Brush Script MT" pitchFamily="66" charset="0"/>
            </a:rPr>
            <a:t>Setting the tas</a:t>
          </a:r>
          <a:r>
            <a:rPr lang="en-US" sz="3600" dirty="0" smtClean="0"/>
            <a:t>k</a:t>
          </a:r>
          <a:endParaRPr lang="ru-RU" sz="3600" dirty="0" smtClean="0"/>
        </a:p>
        <a:p>
          <a:pPr algn="ctr"/>
          <a:endParaRPr lang="ru-RU" sz="2500" dirty="0"/>
        </a:p>
      </dgm:t>
    </dgm:pt>
    <dgm:pt modelId="{C1033705-40F9-44C3-A4AB-BD4A0BB2B551}" type="parTrans" cxnId="{BB1BE685-D574-4216-AADD-2C7DE63DCF2E}">
      <dgm:prSet/>
      <dgm:spPr/>
      <dgm:t>
        <a:bodyPr/>
        <a:lstStyle/>
        <a:p>
          <a:endParaRPr lang="ru-RU"/>
        </a:p>
      </dgm:t>
    </dgm:pt>
    <dgm:pt modelId="{6D93CFCA-9C85-40C5-93AF-E935A0E9CD19}" type="sibTrans" cxnId="{BB1BE685-D574-4216-AADD-2C7DE63DCF2E}">
      <dgm:prSet/>
      <dgm:spPr/>
      <dgm:t>
        <a:bodyPr/>
        <a:lstStyle/>
        <a:p>
          <a:endParaRPr lang="ru-RU"/>
        </a:p>
      </dgm:t>
    </dgm:pt>
    <dgm:pt modelId="{0FB68D10-6B43-4462-81FE-53FEEA14725C}">
      <dgm:prSet phldrT="[Текст]"/>
      <dgm:spPr/>
      <dgm:t>
        <a:bodyPr/>
        <a:lstStyle/>
        <a:p>
          <a:r>
            <a:rPr lang="uk-UA" dirty="0" smtClean="0">
              <a:effectLst/>
              <a:latin typeface="Times New Roman"/>
              <a:ea typeface="Calibri"/>
              <a:cs typeface="Times New Roman"/>
            </a:rPr>
            <a:t>ознайомлення учнів з поняттям проекту, визначення специфіки створення проекту</a:t>
          </a:r>
          <a:r>
            <a:rPr lang="en-US" dirty="0" smtClean="0">
              <a:effectLst/>
              <a:latin typeface="Times New Roman"/>
              <a:ea typeface="Calibri"/>
              <a:cs typeface="Times New Roman"/>
            </a:rPr>
            <a:t>       </a:t>
          </a:r>
          <a:r>
            <a:rPr lang="uk-UA" dirty="0" smtClean="0">
              <a:effectLst/>
              <a:latin typeface="Times New Roman"/>
              <a:ea typeface="Calibri"/>
              <a:cs typeface="Times New Roman"/>
            </a:rPr>
            <a:t>з англійської мови</a:t>
          </a:r>
          <a:endParaRPr lang="ru-RU" dirty="0"/>
        </a:p>
      </dgm:t>
    </dgm:pt>
    <dgm:pt modelId="{E435648C-45ED-4E98-9718-2864BDA28608}" type="parTrans" cxnId="{FDABF513-ACEE-4FE4-B523-25C6A4B39887}">
      <dgm:prSet/>
      <dgm:spPr/>
      <dgm:t>
        <a:bodyPr/>
        <a:lstStyle/>
        <a:p>
          <a:endParaRPr lang="ru-RU"/>
        </a:p>
      </dgm:t>
    </dgm:pt>
    <dgm:pt modelId="{5392F7A1-1FEC-4FEE-88D5-522F37C62A9C}" type="sibTrans" cxnId="{FDABF513-ACEE-4FE4-B523-25C6A4B39887}">
      <dgm:prSet/>
      <dgm:spPr/>
      <dgm:t>
        <a:bodyPr/>
        <a:lstStyle/>
        <a:p>
          <a:endParaRPr lang="ru-RU"/>
        </a:p>
      </dgm:t>
    </dgm:pt>
    <dgm:pt modelId="{5FCFEC80-1BB3-459E-9F6B-0B1F03EB3AB3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1.2 – </a:t>
          </a: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вступний етап</a:t>
          </a:r>
          <a:endParaRPr lang="ru-RU" sz="2400" dirty="0" smtClean="0"/>
        </a:p>
        <a:p>
          <a:pPr algn="l"/>
          <a:r>
            <a:rPr lang="en-US" sz="3600" b="0" dirty="0" smtClean="0">
              <a:latin typeface="Brush Script MT" pitchFamily="66" charset="0"/>
            </a:rPr>
            <a:t>Warm-up &amp; </a:t>
          </a:r>
        </a:p>
        <a:p>
          <a:pPr algn="l"/>
          <a:r>
            <a:rPr lang="en-US" sz="3600" b="0" dirty="0" smtClean="0">
              <a:latin typeface="Brush Script MT" pitchFamily="66" charset="0"/>
            </a:rPr>
            <a:t>            Lead-in</a:t>
          </a:r>
        </a:p>
      </dgm:t>
    </dgm:pt>
    <dgm:pt modelId="{FCD668FE-3EFE-4B52-A113-3026B4D1DEB0}" type="parTrans" cxnId="{09DB1C4E-1362-4480-97C5-2B7E109345F8}">
      <dgm:prSet/>
      <dgm:spPr/>
      <dgm:t>
        <a:bodyPr/>
        <a:lstStyle/>
        <a:p>
          <a:endParaRPr lang="ru-RU"/>
        </a:p>
      </dgm:t>
    </dgm:pt>
    <dgm:pt modelId="{3CA8AD48-8FC5-4D09-A552-B46230EEE90B}" type="sibTrans" cxnId="{09DB1C4E-1362-4480-97C5-2B7E109345F8}">
      <dgm:prSet/>
      <dgm:spPr/>
      <dgm:t>
        <a:bodyPr/>
        <a:lstStyle/>
        <a:p>
          <a:endParaRPr lang="ru-RU"/>
        </a:p>
      </dgm:t>
    </dgm:pt>
    <dgm:pt modelId="{43410CA9-76EC-442A-8615-D61376CD629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визначення теми проекту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3D6124-5029-46DA-8CB2-F8B0390B9EB0}" type="parTrans" cxnId="{4743786C-E6E7-4109-95F3-CD840D877B8E}">
      <dgm:prSet/>
      <dgm:spPr/>
      <dgm:t>
        <a:bodyPr/>
        <a:lstStyle/>
        <a:p>
          <a:endParaRPr lang="ru-RU"/>
        </a:p>
      </dgm:t>
    </dgm:pt>
    <dgm:pt modelId="{C16B4218-DD93-436F-84D4-147EBC9E9901}" type="sibTrans" cxnId="{4743786C-E6E7-4109-95F3-CD840D877B8E}">
      <dgm:prSet/>
      <dgm:spPr/>
      <dgm:t>
        <a:bodyPr/>
        <a:lstStyle/>
        <a:p>
          <a:endParaRPr lang="ru-RU"/>
        </a:p>
      </dgm:t>
    </dgm:pt>
    <dgm:pt modelId="{529927C6-341B-430D-9A4A-74C256520262}">
      <dgm:prSet/>
      <dgm:spPr/>
      <dgm:t>
        <a:bodyPr/>
        <a:lstStyle/>
        <a:p>
          <a:r>
            <a:rPr lang="uk-UA" dirty="0" smtClean="0">
              <a:effectLst/>
              <a:latin typeface="Times New Roman"/>
              <a:ea typeface="Calibri"/>
              <a:cs typeface="Times New Roman"/>
            </a:rPr>
            <a:t>визначення часу на проведення проекту, окреслення його етапів 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6ECF0D6F-1FD3-4A19-BB54-991D8369C891}" type="parTrans" cxnId="{7D5C02AF-A6D2-4F0C-A603-EEF6D5A8866B}">
      <dgm:prSet/>
      <dgm:spPr/>
      <dgm:t>
        <a:bodyPr/>
        <a:lstStyle/>
        <a:p>
          <a:endParaRPr lang="ru-RU"/>
        </a:p>
      </dgm:t>
    </dgm:pt>
    <dgm:pt modelId="{F2727892-51DE-473D-B10D-AB55A6E26AFD}" type="sibTrans" cxnId="{7D5C02AF-A6D2-4F0C-A603-EEF6D5A8866B}">
      <dgm:prSet/>
      <dgm:spPr/>
      <dgm:t>
        <a:bodyPr/>
        <a:lstStyle/>
        <a:p>
          <a:endParaRPr lang="ru-RU"/>
        </a:p>
      </dgm:t>
    </dgm:pt>
    <dgm:pt modelId="{0BD253B3-1C8B-4B85-8D49-CDD43E929AD0}">
      <dgm:prSet/>
      <dgm:spPr/>
      <dgm:t>
        <a:bodyPr/>
        <a:lstStyle/>
        <a:p>
          <a:r>
            <a:rPr lang="uk-UA" dirty="0" smtClean="0">
              <a:effectLst/>
              <a:latin typeface="Times New Roman"/>
              <a:ea typeface="Calibri"/>
              <a:cs typeface="Times New Roman"/>
            </a:rPr>
            <a:t>розподіл учнів на групи  </a:t>
          </a:r>
          <a:endParaRPr lang="ru-RU" dirty="0">
            <a:effectLst/>
            <a:latin typeface="Calibri"/>
            <a:ea typeface="Calibri"/>
            <a:cs typeface="Times New Roman"/>
          </a:endParaRPr>
        </a:p>
      </dgm:t>
    </dgm:pt>
    <dgm:pt modelId="{3DD2D0D7-6348-42CC-A66D-79711B9590FB}" type="parTrans" cxnId="{11CF66C2-99E9-4A74-8C90-A39AE756C848}">
      <dgm:prSet/>
      <dgm:spPr/>
      <dgm:t>
        <a:bodyPr/>
        <a:lstStyle/>
        <a:p>
          <a:endParaRPr lang="ru-RU"/>
        </a:p>
      </dgm:t>
    </dgm:pt>
    <dgm:pt modelId="{5BAA251D-05FD-4675-8E29-0D7AA51E3324}" type="sibTrans" cxnId="{11CF66C2-99E9-4A74-8C90-A39AE756C848}">
      <dgm:prSet/>
      <dgm:spPr/>
      <dgm:t>
        <a:bodyPr/>
        <a:lstStyle/>
        <a:p>
          <a:endParaRPr lang="ru-RU"/>
        </a:p>
      </dgm:t>
    </dgm:pt>
    <dgm:pt modelId="{EFD02EB0-7D27-4162-9E6B-F64EFF25F455}">
      <dgm:prSet/>
      <dgm:spPr/>
      <dgm:t>
        <a:bodyPr/>
        <a:lstStyle/>
        <a:p>
          <a:r>
            <a:rPr lang="uk-UA" dirty="0" smtClean="0">
              <a:effectLst/>
              <a:latin typeface="Times New Roman"/>
              <a:ea typeface="Calibri"/>
            </a:rPr>
            <a:t>характеристика очікуваного результату – обговорення фінального продукту </a:t>
          </a:r>
          <a:endParaRPr lang="ru-RU" dirty="0"/>
        </a:p>
      </dgm:t>
    </dgm:pt>
    <dgm:pt modelId="{2A883656-1398-4377-B5B9-CFBDFF30BDCF}" type="parTrans" cxnId="{5F28FBCA-3216-4D84-B67D-EEC7D33ED82E}">
      <dgm:prSet/>
      <dgm:spPr/>
      <dgm:t>
        <a:bodyPr/>
        <a:lstStyle/>
        <a:p>
          <a:endParaRPr lang="ru-RU"/>
        </a:p>
      </dgm:t>
    </dgm:pt>
    <dgm:pt modelId="{FDF006B3-EC1B-4C06-86BC-8FAEF60A06F3}" type="sibTrans" cxnId="{5F28FBCA-3216-4D84-B67D-EEC7D33ED82E}">
      <dgm:prSet/>
      <dgm:spPr/>
      <dgm:t>
        <a:bodyPr/>
        <a:lstStyle/>
        <a:p>
          <a:endParaRPr lang="ru-RU"/>
        </a:p>
      </dgm:t>
    </dgm:pt>
    <dgm:pt modelId="{F0A2F1DF-35C8-415B-AB6F-CBD8ECD1113F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виявлення знань учнів з даної теми (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background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knowledge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16646D-D51E-4A09-AE03-8BD68E83F468}" type="parTrans" cxnId="{92049F99-C4FA-4865-97CB-AC08CB13A4DD}">
      <dgm:prSet/>
      <dgm:spPr/>
      <dgm:t>
        <a:bodyPr/>
        <a:lstStyle/>
        <a:p>
          <a:endParaRPr lang="ru-RU"/>
        </a:p>
      </dgm:t>
    </dgm:pt>
    <dgm:pt modelId="{0F0F4771-0CAD-40F3-B386-600B43FE69D4}" type="sibTrans" cxnId="{92049F99-C4FA-4865-97CB-AC08CB13A4DD}">
      <dgm:prSet/>
      <dgm:spPr/>
      <dgm:t>
        <a:bodyPr/>
        <a:lstStyle/>
        <a:p>
          <a:endParaRPr lang="ru-RU"/>
        </a:p>
      </dgm:t>
    </dgm:pt>
    <dgm:pt modelId="{AB6274D4-3D34-4500-B24F-26733767898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dirty="0" err="1" smtClean="0">
              <a:latin typeface="Times New Roman" pitchFamily="18" charset="0"/>
              <a:cs typeface="Times New Roman" pitchFamily="18" charset="0"/>
            </a:rPr>
            <a:t>бговорення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 теми проекту, видів завдань та послідовності роботи під час проекту відповідно до теми і мети проекту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B8EB69-5CCE-4AB0-A46E-8C6E6D6FF427}" type="parTrans" cxnId="{2F7A9BFD-C805-4224-8AB4-5EFC323AD5A8}">
      <dgm:prSet/>
      <dgm:spPr/>
      <dgm:t>
        <a:bodyPr/>
        <a:lstStyle/>
        <a:p>
          <a:endParaRPr lang="ru-RU"/>
        </a:p>
      </dgm:t>
    </dgm:pt>
    <dgm:pt modelId="{FF35783B-E2AE-4617-916E-E107C737DB2D}" type="sibTrans" cxnId="{2F7A9BFD-C805-4224-8AB4-5EFC323AD5A8}">
      <dgm:prSet/>
      <dgm:spPr/>
      <dgm:t>
        <a:bodyPr/>
        <a:lstStyle/>
        <a:p>
          <a:endParaRPr lang="ru-RU"/>
        </a:p>
      </dgm:t>
    </dgm:pt>
    <dgm:pt modelId="{38408F90-BC05-4144-8FA9-EA196A53FEBE}" type="pres">
      <dgm:prSet presAssocID="{9AA47B0D-2A7F-4FB1-A7B4-E5D2FE3ECF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4BEA0-6BFD-4A1A-8C71-DDE23AE9D158}" type="pres">
      <dgm:prSet presAssocID="{24FB2358-7207-4730-B3C2-FE0B386B2429}" presName="circle1" presStyleLbl="node1" presStyleIdx="0" presStyleCnt="2"/>
      <dgm:spPr/>
    </dgm:pt>
    <dgm:pt modelId="{4AE08F0B-9BD0-4FBC-AAFF-1F6214157DC6}" type="pres">
      <dgm:prSet presAssocID="{24FB2358-7207-4730-B3C2-FE0B386B2429}" presName="space" presStyleCnt="0"/>
      <dgm:spPr/>
    </dgm:pt>
    <dgm:pt modelId="{C40C831B-D257-44D1-B0DF-556F24652435}" type="pres">
      <dgm:prSet presAssocID="{24FB2358-7207-4730-B3C2-FE0B386B2429}" presName="rect1" presStyleLbl="alignAcc1" presStyleIdx="0" presStyleCnt="2" custLinFactNeighborX="-244"/>
      <dgm:spPr/>
      <dgm:t>
        <a:bodyPr/>
        <a:lstStyle/>
        <a:p>
          <a:endParaRPr lang="ru-RU"/>
        </a:p>
      </dgm:t>
    </dgm:pt>
    <dgm:pt modelId="{36D90AB8-B156-44F5-8EA8-7253BDBEB84E}" type="pres">
      <dgm:prSet presAssocID="{5FCFEC80-1BB3-459E-9F6B-0B1F03EB3AB3}" presName="vertSpace2" presStyleLbl="node1" presStyleIdx="0" presStyleCnt="2"/>
      <dgm:spPr/>
    </dgm:pt>
    <dgm:pt modelId="{282196AF-389F-4986-B636-A72DB9304EF0}" type="pres">
      <dgm:prSet presAssocID="{5FCFEC80-1BB3-459E-9F6B-0B1F03EB3AB3}" presName="circle2" presStyleLbl="node1" presStyleIdx="1" presStyleCnt="2" custLinFactNeighborX="690" custLinFactNeighborY="8176"/>
      <dgm:spPr/>
    </dgm:pt>
    <dgm:pt modelId="{C0F884EF-F643-4499-A226-2F1F71D62D40}" type="pres">
      <dgm:prSet presAssocID="{5FCFEC80-1BB3-459E-9F6B-0B1F03EB3AB3}" presName="rect2" presStyleLbl="alignAcc1" presStyleIdx="1" presStyleCnt="2" custLinFactNeighborX="-244" custLinFactNeighborY="8176"/>
      <dgm:spPr/>
      <dgm:t>
        <a:bodyPr/>
        <a:lstStyle/>
        <a:p>
          <a:endParaRPr lang="ru-RU"/>
        </a:p>
      </dgm:t>
    </dgm:pt>
    <dgm:pt modelId="{5EE62854-522F-4C02-9C55-287350C5FE5E}" type="pres">
      <dgm:prSet presAssocID="{24FB2358-7207-4730-B3C2-FE0B386B242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7EED-2F93-47FD-A1B7-67C7CE88E7C3}" type="pres">
      <dgm:prSet presAssocID="{24FB2358-7207-4730-B3C2-FE0B386B2429}" presName="rect1ChTx" presStyleLbl="alignAcc1" presStyleIdx="1" presStyleCnt="2" custScaleX="12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12266-B2DB-42A2-8603-FA668DF26EF6}" type="pres">
      <dgm:prSet presAssocID="{5FCFEC80-1BB3-459E-9F6B-0B1F03EB3AB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DB85-1342-4D48-BF24-388172FB8BC0}" type="pres">
      <dgm:prSet presAssocID="{5FCFEC80-1BB3-459E-9F6B-0B1F03EB3AB3}" presName="rect2ChTx" presStyleLbl="alignAcc1" presStyleIdx="1" presStyleCnt="2" custScaleX="109399" custScaleY="108891" custLinFactNeighborX="-7919" custLinFactNeighborY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4A098-8DCF-4A69-BFCB-F3031C65B8F2}" type="presOf" srcId="{0FB68D10-6B43-4462-81FE-53FEEA14725C}" destId="{51FC7EED-2F93-47FD-A1B7-67C7CE88E7C3}" srcOrd="0" destOrd="0" presId="urn:microsoft.com/office/officeart/2005/8/layout/target3"/>
    <dgm:cxn modelId="{70C8B97B-473A-4B52-B181-B860C0A54355}" type="presOf" srcId="{5FCFEC80-1BB3-459E-9F6B-0B1F03EB3AB3}" destId="{F0312266-B2DB-42A2-8603-FA668DF26EF6}" srcOrd="1" destOrd="0" presId="urn:microsoft.com/office/officeart/2005/8/layout/target3"/>
    <dgm:cxn modelId="{EE83D14F-4F0F-4979-9E46-8035A6CA9D7F}" type="presOf" srcId="{F0A2F1DF-35C8-415B-AB6F-CBD8ECD1113F}" destId="{F9E3DB85-1342-4D48-BF24-388172FB8BC0}" srcOrd="0" destOrd="1" presId="urn:microsoft.com/office/officeart/2005/8/layout/target3"/>
    <dgm:cxn modelId="{09E5AA63-4CEA-4511-B096-5CA72A5531F3}" type="presOf" srcId="{9AA47B0D-2A7F-4FB1-A7B4-E5D2FE3ECF53}" destId="{38408F90-BC05-4144-8FA9-EA196A53FEBE}" srcOrd="0" destOrd="0" presId="urn:microsoft.com/office/officeart/2005/8/layout/target3"/>
    <dgm:cxn modelId="{5F28FBCA-3216-4D84-B67D-EEC7D33ED82E}" srcId="{24FB2358-7207-4730-B3C2-FE0B386B2429}" destId="{EFD02EB0-7D27-4162-9E6B-F64EFF25F455}" srcOrd="3" destOrd="0" parTransId="{2A883656-1398-4377-B5B9-CFBDFF30BDCF}" sibTransId="{FDF006B3-EC1B-4C06-86BC-8FAEF60A06F3}"/>
    <dgm:cxn modelId="{BB1BE685-D574-4216-AADD-2C7DE63DCF2E}" srcId="{9AA47B0D-2A7F-4FB1-A7B4-E5D2FE3ECF53}" destId="{24FB2358-7207-4730-B3C2-FE0B386B2429}" srcOrd="0" destOrd="0" parTransId="{C1033705-40F9-44C3-A4AB-BD4A0BB2B551}" sibTransId="{6D93CFCA-9C85-40C5-93AF-E935A0E9CD19}"/>
    <dgm:cxn modelId="{872B593C-A38F-4F12-8F3D-E116B9298D98}" type="presOf" srcId="{24FB2358-7207-4730-B3C2-FE0B386B2429}" destId="{C40C831B-D257-44D1-B0DF-556F24652435}" srcOrd="0" destOrd="0" presId="urn:microsoft.com/office/officeart/2005/8/layout/target3"/>
    <dgm:cxn modelId="{310880C1-1E7E-404C-956E-2F45FB8E5949}" type="presOf" srcId="{529927C6-341B-430D-9A4A-74C256520262}" destId="{51FC7EED-2F93-47FD-A1B7-67C7CE88E7C3}" srcOrd="0" destOrd="1" presId="urn:microsoft.com/office/officeart/2005/8/layout/target3"/>
    <dgm:cxn modelId="{E30148C9-592E-47D3-BF45-DFCAA98F587B}" type="presOf" srcId="{AB6274D4-3D34-4500-B24F-267337678987}" destId="{F9E3DB85-1342-4D48-BF24-388172FB8BC0}" srcOrd="0" destOrd="2" presId="urn:microsoft.com/office/officeart/2005/8/layout/target3"/>
    <dgm:cxn modelId="{83290327-E59D-4E19-A692-EFB69A0EEFEF}" type="presOf" srcId="{43410CA9-76EC-442A-8615-D61376CD629F}" destId="{F9E3DB85-1342-4D48-BF24-388172FB8BC0}" srcOrd="0" destOrd="0" presId="urn:microsoft.com/office/officeart/2005/8/layout/target3"/>
    <dgm:cxn modelId="{09DB1C4E-1362-4480-97C5-2B7E109345F8}" srcId="{9AA47B0D-2A7F-4FB1-A7B4-E5D2FE3ECF53}" destId="{5FCFEC80-1BB3-459E-9F6B-0B1F03EB3AB3}" srcOrd="1" destOrd="0" parTransId="{FCD668FE-3EFE-4B52-A113-3026B4D1DEB0}" sibTransId="{3CA8AD48-8FC5-4D09-A552-B46230EEE90B}"/>
    <dgm:cxn modelId="{24A2DE08-A508-4EE7-8962-8CD7D47C2909}" type="presOf" srcId="{5FCFEC80-1BB3-459E-9F6B-0B1F03EB3AB3}" destId="{C0F884EF-F643-4499-A226-2F1F71D62D40}" srcOrd="0" destOrd="0" presId="urn:microsoft.com/office/officeart/2005/8/layout/target3"/>
    <dgm:cxn modelId="{7D5C02AF-A6D2-4F0C-A603-EEF6D5A8866B}" srcId="{24FB2358-7207-4730-B3C2-FE0B386B2429}" destId="{529927C6-341B-430D-9A4A-74C256520262}" srcOrd="1" destOrd="0" parTransId="{6ECF0D6F-1FD3-4A19-BB54-991D8369C891}" sibTransId="{F2727892-51DE-473D-B10D-AB55A6E26AFD}"/>
    <dgm:cxn modelId="{2F7A9BFD-C805-4224-8AB4-5EFC323AD5A8}" srcId="{5FCFEC80-1BB3-459E-9F6B-0B1F03EB3AB3}" destId="{AB6274D4-3D34-4500-B24F-267337678987}" srcOrd="2" destOrd="0" parTransId="{50B8EB69-5CCE-4AB0-A46E-8C6E6D6FF427}" sibTransId="{FF35783B-E2AE-4617-916E-E107C737DB2D}"/>
    <dgm:cxn modelId="{92049F99-C4FA-4865-97CB-AC08CB13A4DD}" srcId="{5FCFEC80-1BB3-459E-9F6B-0B1F03EB3AB3}" destId="{F0A2F1DF-35C8-415B-AB6F-CBD8ECD1113F}" srcOrd="1" destOrd="0" parTransId="{1616646D-D51E-4A09-AE03-8BD68E83F468}" sibTransId="{0F0F4771-0CAD-40F3-B386-600B43FE69D4}"/>
    <dgm:cxn modelId="{EECB1E3B-7FA8-4A10-AD21-7E731B018626}" type="presOf" srcId="{EFD02EB0-7D27-4162-9E6B-F64EFF25F455}" destId="{51FC7EED-2F93-47FD-A1B7-67C7CE88E7C3}" srcOrd="0" destOrd="3" presId="urn:microsoft.com/office/officeart/2005/8/layout/target3"/>
    <dgm:cxn modelId="{811EEB50-6461-472A-BCC8-C7F8D2D26D80}" type="presOf" srcId="{0BD253B3-1C8B-4B85-8D49-CDD43E929AD0}" destId="{51FC7EED-2F93-47FD-A1B7-67C7CE88E7C3}" srcOrd="0" destOrd="2" presId="urn:microsoft.com/office/officeart/2005/8/layout/target3"/>
    <dgm:cxn modelId="{A8617B20-A1E9-4075-9025-C723F1D215F4}" type="presOf" srcId="{24FB2358-7207-4730-B3C2-FE0B386B2429}" destId="{5EE62854-522F-4C02-9C55-287350C5FE5E}" srcOrd="1" destOrd="0" presId="urn:microsoft.com/office/officeart/2005/8/layout/target3"/>
    <dgm:cxn modelId="{11CF66C2-99E9-4A74-8C90-A39AE756C848}" srcId="{24FB2358-7207-4730-B3C2-FE0B386B2429}" destId="{0BD253B3-1C8B-4B85-8D49-CDD43E929AD0}" srcOrd="2" destOrd="0" parTransId="{3DD2D0D7-6348-42CC-A66D-79711B9590FB}" sibTransId="{5BAA251D-05FD-4675-8E29-0D7AA51E3324}"/>
    <dgm:cxn modelId="{FDABF513-ACEE-4FE4-B523-25C6A4B39887}" srcId="{24FB2358-7207-4730-B3C2-FE0B386B2429}" destId="{0FB68D10-6B43-4462-81FE-53FEEA14725C}" srcOrd="0" destOrd="0" parTransId="{E435648C-45ED-4E98-9718-2864BDA28608}" sibTransId="{5392F7A1-1FEC-4FEE-88D5-522F37C62A9C}"/>
    <dgm:cxn modelId="{4743786C-E6E7-4109-95F3-CD840D877B8E}" srcId="{5FCFEC80-1BB3-459E-9F6B-0B1F03EB3AB3}" destId="{43410CA9-76EC-442A-8615-D61376CD629F}" srcOrd="0" destOrd="0" parTransId="{E93D6124-5029-46DA-8CB2-F8B0390B9EB0}" sibTransId="{C16B4218-DD93-436F-84D4-147EBC9E9901}"/>
    <dgm:cxn modelId="{51211A56-27E3-41F6-804A-275B733722DB}" type="presParOf" srcId="{38408F90-BC05-4144-8FA9-EA196A53FEBE}" destId="{49F4BEA0-6BFD-4A1A-8C71-DDE23AE9D158}" srcOrd="0" destOrd="0" presId="urn:microsoft.com/office/officeart/2005/8/layout/target3"/>
    <dgm:cxn modelId="{43882834-24C7-4B3B-B293-5B1877BE975D}" type="presParOf" srcId="{38408F90-BC05-4144-8FA9-EA196A53FEBE}" destId="{4AE08F0B-9BD0-4FBC-AAFF-1F6214157DC6}" srcOrd="1" destOrd="0" presId="urn:microsoft.com/office/officeart/2005/8/layout/target3"/>
    <dgm:cxn modelId="{1FB9CC3C-AF23-48D8-9228-2F045FC3FE82}" type="presParOf" srcId="{38408F90-BC05-4144-8FA9-EA196A53FEBE}" destId="{C40C831B-D257-44D1-B0DF-556F24652435}" srcOrd="2" destOrd="0" presId="urn:microsoft.com/office/officeart/2005/8/layout/target3"/>
    <dgm:cxn modelId="{2E6D7CEA-5EBF-49F1-8250-1AF723533D1F}" type="presParOf" srcId="{38408F90-BC05-4144-8FA9-EA196A53FEBE}" destId="{36D90AB8-B156-44F5-8EA8-7253BDBEB84E}" srcOrd="3" destOrd="0" presId="urn:microsoft.com/office/officeart/2005/8/layout/target3"/>
    <dgm:cxn modelId="{990A0E55-2DAD-4F16-83CC-EA38AB487DCE}" type="presParOf" srcId="{38408F90-BC05-4144-8FA9-EA196A53FEBE}" destId="{282196AF-389F-4986-B636-A72DB9304EF0}" srcOrd="4" destOrd="0" presId="urn:microsoft.com/office/officeart/2005/8/layout/target3"/>
    <dgm:cxn modelId="{7AC8B4AE-A8A8-4D30-8FD2-0D9BDB6FAC08}" type="presParOf" srcId="{38408F90-BC05-4144-8FA9-EA196A53FEBE}" destId="{C0F884EF-F643-4499-A226-2F1F71D62D40}" srcOrd="5" destOrd="0" presId="urn:microsoft.com/office/officeart/2005/8/layout/target3"/>
    <dgm:cxn modelId="{D38068A4-B402-48F9-BC20-6D6287875505}" type="presParOf" srcId="{38408F90-BC05-4144-8FA9-EA196A53FEBE}" destId="{5EE62854-522F-4C02-9C55-287350C5FE5E}" srcOrd="6" destOrd="0" presId="urn:microsoft.com/office/officeart/2005/8/layout/target3"/>
    <dgm:cxn modelId="{3B2E81D5-2C08-4ACE-A717-7429B461A70D}" type="presParOf" srcId="{38408F90-BC05-4144-8FA9-EA196A53FEBE}" destId="{51FC7EED-2F93-47FD-A1B7-67C7CE88E7C3}" srcOrd="7" destOrd="0" presId="urn:microsoft.com/office/officeart/2005/8/layout/target3"/>
    <dgm:cxn modelId="{9CE7A4B6-3140-4F13-B80B-5A99619CFE4A}" type="presParOf" srcId="{38408F90-BC05-4144-8FA9-EA196A53FEBE}" destId="{F0312266-B2DB-42A2-8603-FA668DF26EF6}" srcOrd="8" destOrd="0" presId="urn:microsoft.com/office/officeart/2005/8/layout/target3"/>
    <dgm:cxn modelId="{C1BB86DD-1704-4748-8477-222A1B59600E}" type="presParOf" srcId="{38408F90-BC05-4144-8FA9-EA196A53FEBE}" destId="{F9E3DB85-1342-4D48-BF24-388172FB8BC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47B0D-2A7F-4FB1-A7B4-E5D2FE3ECF53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B2358-7207-4730-B3C2-FE0B386B2429}">
      <dgm:prSet phldrT="[Текст]" custT="1"/>
      <dgm:spPr/>
      <dgm:t>
        <a:bodyPr/>
        <a:lstStyle/>
        <a:p>
          <a:pPr algn="l"/>
          <a:r>
            <a:rPr lang="uk-UA" sz="2400" b="0" i="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2.1 – формування лінгвістичної компетенції</a:t>
          </a:r>
          <a:endParaRPr lang="ru-RU" sz="2400" b="0" i="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algn="l"/>
          <a:r>
            <a:rPr lang="en-US" sz="3600" b="0" i="0" dirty="0" smtClean="0">
              <a:effectLst/>
              <a:latin typeface="Brush Script MT" pitchFamily="66" charset="0"/>
              <a:ea typeface="Calibri"/>
              <a:cs typeface="Times New Roman" pitchFamily="18" charset="0"/>
            </a:rPr>
            <a:t>Language input</a:t>
          </a:r>
          <a:endParaRPr lang="ru-RU" sz="3600" b="0" i="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C1033705-40F9-44C3-A4AB-BD4A0BB2B551}" type="parTrans" cxnId="{BB1BE685-D574-4216-AADD-2C7DE63DCF2E}">
      <dgm:prSet/>
      <dgm:spPr/>
      <dgm:t>
        <a:bodyPr/>
        <a:lstStyle/>
        <a:p>
          <a:endParaRPr lang="ru-RU"/>
        </a:p>
      </dgm:t>
    </dgm:pt>
    <dgm:pt modelId="{6D93CFCA-9C85-40C5-93AF-E935A0E9CD19}" type="sibTrans" cxnId="{BB1BE685-D574-4216-AADD-2C7DE63DCF2E}">
      <dgm:prSet/>
      <dgm:spPr/>
      <dgm:t>
        <a:bodyPr/>
        <a:lstStyle/>
        <a:p>
          <a:endParaRPr lang="ru-RU"/>
        </a:p>
      </dgm:t>
    </dgm:pt>
    <dgm:pt modelId="{0FB68D10-6B43-4462-81FE-53FEEA14725C}">
      <dgm:prSet phldrT="[Текст]"/>
      <dgm:spPr/>
      <dgm:t>
        <a:bodyPr/>
        <a:lstStyle/>
        <a:p>
          <a:endParaRPr lang="ru-RU" dirty="0"/>
        </a:p>
      </dgm:t>
    </dgm:pt>
    <dgm:pt modelId="{E435648C-45ED-4E98-9718-2864BDA28608}" type="parTrans" cxnId="{FDABF513-ACEE-4FE4-B523-25C6A4B39887}">
      <dgm:prSet/>
      <dgm:spPr/>
      <dgm:t>
        <a:bodyPr/>
        <a:lstStyle/>
        <a:p>
          <a:endParaRPr lang="ru-RU"/>
        </a:p>
      </dgm:t>
    </dgm:pt>
    <dgm:pt modelId="{5392F7A1-1FEC-4FEE-88D5-522F37C62A9C}" type="sibTrans" cxnId="{FDABF513-ACEE-4FE4-B523-25C6A4B39887}">
      <dgm:prSet/>
      <dgm:spPr/>
      <dgm:t>
        <a:bodyPr/>
        <a:lstStyle/>
        <a:p>
          <a:endParaRPr lang="ru-RU"/>
        </a:p>
      </dgm:t>
    </dgm:pt>
    <dgm:pt modelId="{5FCFEC80-1BB3-459E-9F6B-0B1F03EB3AB3}">
      <dgm:prSet phldrT="[Текст]" custT="1"/>
      <dgm:spPr/>
      <dgm:t>
        <a:bodyPr/>
        <a:lstStyle/>
        <a:p>
          <a:pPr algn="l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2.2 –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комун</a:t>
          </a:r>
          <a:r>
            <a:rPr lang="uk-UA" sz="2400" b="0" i="0" dirty="0" err="1" smtClean="0">
              <a:effectLst/>
              <a:latin typeface="Times New Roman"/>
              <a:ea typeface="Calibri"/>
              <a:cs typeface="Times New Roman"/>
            </a:rPr>
            <a:t>ікативна</a:t>
          </a:r>
          <a:r>
            <a:rPr lang="uk-UA" sz="2400" b="0" i="0" dirty="0" smtClean="0">
              <a:effectLst/>
              <a:latin typeface="Times New Roman"/>
              <a:ea typeface="Calibri"/>
              <a:cs typeface="Times New Roman"/>
            </a:rPr>
            <a:t> підготовка до групової роботи </a:t>
          </a:r>
          <a:endParaRPr lang="ru-RU" sz="2400" b="0" i="0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en-US" sz="3600" b="0" dirty="0" smtClean="0">
              <a:effectLst/>
              <a:latin typeface="Brush Script MT" pitchFamily="66" charset="0"/>
              <a:ea typeface="Calibri"/>
              <a:cs typeface="Times New Roman"/>
            </a:rPr>
            <a:t>Functional language</a:t>
          </a:r>
          <a:endParaRPr lang="en-US" sz="3600" b="0" dirty="0" smtClean="0">
            <a:latin typeface="Brush Script MT" pitchFamily="66" charset="0"/>
          </a:endParaRPr>
        </a:p>
      </dgm:t>
    </dgm:pt>
    <dgm:pt modelId="{FCD668FE-3EFE-4B52-A113-3026B4D1DEB0}" type="parTrans" cxnId="{09DB1C4E-1362-4480-97C5-2B7E109345F8}">
      <dgm:prSet/>
      <dgm:spPr/>
      <dgm:t>
        <a:bodyPr/>
        <a:lstStyle/>
        <a:p>
          <a:endParaRPr lang="ru-RU"/>
        </a:p>
      </dgm:t>
    </dgm:pt>
    <dgm:pt modelId="{3CA8AD48-8FC5-4D09-A552-B46230EEE90B}" type="sibTrans" cxnId="{09DB1C4E-1362-4480-97C5-2B7E109345F8}">
      <dgm:prSet/>
      <dgm:spPr/>
      <dgm:t>
        <a:bodyPr/>
        <a:lstStyle/>
        <a:p>
          <a:endParaRPr lang="ru-RU"/>
        </a:p>
      </dgm:t>
    </dgm:pt>
    <dgm:pt modelId="{43410CA9-76EC-442A-8615-D61376CD629F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93D6124-5029-46DA-8CB2-F8B0390B9EB0}" type="parTrans" cxnId="{4743786C-E6E7-4109-95F3-CD840D877B8E}">
      <dgm:prSet/>
      <dgm:spPr/>
      <dgm:t>
        <a:bodyPr/>
        <a:lstStyle/>
        <a:p>
          <a:endParaRPr lang="ru-RU"/>
        </a:p>
      </dgm:t>
    </dgm:pt>
    <dgm:pt modelId="{C16B4218-DD93-436F-84D4-147EBC9E9901}" type="sibTrans" cxnId="{4743786C-E6E7-4109-95F3-CD840D877B8E}">
      <dgm:prSet/>
      <dgm:spPr/>
      <dgm:t>
        <a:bodyPr/>
        <a:lstStyle/>
        <a:p>
          <a:endParaRPr lang="ru-RU"/>
        </a:p>
      </dgm:t>
    </dgm:pt>
    <dgm:pt modelId="{38408F90-BC05-4144-8FA9-EA196A53FEBE}" type="pres">
      <dgm:prSet presAssocID="{9AA47B0D-2A7F-4FB1-A7B4-E5D2FE3ECF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4BEA0-6BFD-4A1A-8C71-DDE23AE9D158}" type="pres">
      <dgm:prSet presAssocID="{24FB2358-7207-4730-B3C2-FE0B386B2429}" presName="circle1" presStyleLbl="node1" presStyleIdx="0" presStyleCnt="2"/>
      <dgm:spPr/>
    </dgm:pt>
    <dgm:pt modelId="{4AE08F0B-9BD0-4FBC-AAFF-1F6214157DC6}" type="pres">
      <dgm:prSet presAssocID="{24FB2358-7207-4730-B3C2-FE0B386B2429}" presName="space" presStyleCnt="0"/>
      <dgm:spPr/>
    </dgm:pt>
    <dgm:pt modelId="{C40C831B-D257-44D1-B0DF-556F24652435}" type="pres">
      <dgm:prSet presAssocID="{24FB2358-7207-4730-B3C2-FE0B386B2429}" presName="rect1" presStyleLbl="alignAcc1" presStyleIdx="0" presStyleCnt="2" custLinFactNeighborX="-244"/>
      <dgm:spPr/>
      <dgm:t>
        <a:bodyPr/>
        <a:lstStyle/>
        <a:p>
          <a:endParaRPr lang="ru-RU"/>
        </a:p>
      </dgm:t>
    </dgm:pt>
    <dgm:pt modelId="{36D90AB8-B156-44F5-8EA8-7253BDBEB84E}" type="pres">
      <dgm:prSet presAssocID="{5FCFEC80-1BB3-459E-9F6B-0B1F03EB3AB3}" presName="vertSpace2" presStyleLbl="node1" presStyleIdx="0" presStyleCnt="2"/>
      <dgm:spPr/>
    </dgm:pt>
    <dgm:pt modelId="{282196AF-389F-4986-B636-A72DB9304EF0}" type="pres">
      <dgm:prSet presAssocID="{5FCFEC80-1BB3-459E-9F6B-0B1F03EB3AB3}" presName="circle2" presStyleLbl="node1" presStyleIdx="1" presStyleCnt="2" custLinFactNeighborX="690" custLinFactNeighborY="8176"/>
      <dgm:spPr/>
    </dgm:pt>
    <dgm:pt modelId="{C0F884EF-F643-4499-A226-2F1F71D62D40}" type="pres">
      <dgm:prSet presAssocID="{5FCFEC80-1BB3-459E-9F6B-0B1F03EB3AB3}" presName="rect2" presStyleLbl="alignAcc1" presStyleIdx="1" presStyleCnt="2" custScaleY="102925" custLinFactNeighborX="-244" custLinFactNeighborY="8176"/>
      <dgm:spPr/>
      <dgm:t>
        <a:bodyPr/>
        <a:lstStyle/>
        <a:p>
          <a:endParaRPr lang="ru-RU"/>
        </a:p>
      </dgm:t>
    </dgm:pt>
    <dgm:pt modelId="{5EE62854-522F-4C02-9C55-287350C5FE5E}" type="pres">
      <dgm:prSet presAssocID="{24FB2358-7207-4730-B3C2-FE0B386B242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7EED-2F93-47FD-A1B7-67C7CE88E7C3}" type="pres">
      <dgm:prSet presAssocID="{24FB2358-7207-4730-B3C2-FE0B386B2429}" presName="rect1ChTx" presStyleLbl="alignAcc1" presStyleIdx="1" presStyleCnt="2" custScaleX="12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12266-B2DB-42A2-8603-FA668DF26EF6}" type="pres">
      <dgm:prSet presAssocID="{5FCFEC80-1BB3-459E-9F6B-0B1F03EB3AB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DB85-1342-4D48-BF24-388172FB8BC0}" type="pres">
      <dgm:prSet presAssocID="{5FCFEC80-1BB3-459E-9F6B-0B1F03EB3AB3}" presName="rect2ChTx" presStyleLbl="alignAcc1" presStyleIdx="1" presStyleCnt="2" custScaleX="109399" custScaleY="108891" custLinFactNeighborX="-7919" custLinFactNeighborY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35A5E-C40E-40E7-9441-89E281AB0F97}" type="presOf" srcId="{24FB2358-7207-4730-B3C2-FE0B386B2429}" destId="{C40C831B-D257-44D1-B0DF-556F24652435}" srcOrd="0" destOrd="0" presId="urn:microsoft.com/office/officeart/2005/8/layout/target3"/>
    <dgm:cxn modelId="{BB1BE685-D574-4216-AADD-2C7DE63DCF2E}" srcId="{9AA47B0D-2A7F-4FB1-A7B4-E5D2FE3ECF53}" destId="{24FB2358-7207-4730-B3C2-FE0B386B2429}" srcOrd="0" destOrd="0" parTransId="{C1033705-40F9-44C3-A4AB-BD4A0BB2B551}" sibTransId="{6D93CFCA-9C85-40C5-93AF-E935A0E9CD19}"/>
    <dgm:cxn modelId="{9EE25F7E-2341-4646-B7A6-A0C2C4BEC596}" type="presOf" srcId="{24FB2358-7207-4730-B3C2-FE0B386B2429}" destId="{5EE62854-522F-4C02-9C55-287350C5FE5E}" srcOrd="1" destOrd="0" presId="urn:microsoft.com/office/officeart/2005/8/layout/target3"/>
    <dgm:cxn modelId="{09DB1C4E-1362-4480-97C5-2B7E109345F8}" srcId="{9AA47B0D-2A7F-4FB1-A7B4-E5D2FE3ECF53}" destId="{5FCFEC80-1BB3-459E-9F6B-0B1F03EB3AB3}" srcOrd="1" destOrd="0" parTransId="{FCD668FE-3EFE-4B52-A113-3026B4D1DEB0}" sibTransId="{3CA8AD48-8FC5-4D09-A552-B46230EEE90B}"/>
    <dgm:cxn modelId="{9972C896-859F-4561-887D-AFDD00B71616}" type="presOf" srcId="{9AA47B0D-2A7F-4FB1-A7B4-E5D2FE3ECF53}" destId="{38408F90-BC05-4144-8FA9-EA196A53FEBE}" srcOrd="0" destOrd="0" presId="urn:microsoft.com/office/officeart/2005/8/layout/target3"/>
    <dgm:cxn modelId="{10A20A4C-9FAF-4EF3-B355-DD048690F871}" type="presOf" srcId="{43410CA9-76EC-442A-8615-D61376CD629F}" destId="{F9E3DB85-1342-4D48-BF24-388172FB8BC0}" srcOrd="0" destOrd="0" presId="urn:microsoft.com/office/officeart/2005/8/layout/target3"/>
    <dgm:cxn modelId="{61C132D3-5DB3-4D63-A2BA-13C98C8EDBEA}" type="presOf" srcId="{5FCFEC80-1BB3-459E-9F6B-0B1F03EB3AB3}" destId="{F0312266-B2DB-42A2-8603-FA668DF26EF6}" srcOrd="1" destOrd="0" presId="urn:microsoft.com/office/officeart/2005/8/layout/target3"/>
    <dgm:cxn modelId="{19E4CEFA-8B4D-4F79-AA59-4CE8D281F842}" type="presOf" srcId="{0FB68D10-6B43-4462-81FE-53FEEA14725C}" destId="{51FC7EED-2F93-47FD-A1B7-67C7CE88E7C3}" srcOrd="0" destOrd="0" presId="urn:microsoft.com/office/officeart/2005/8/layout/target3"/>
    <dgm:cxn modelId="{FDABF513-ACEE-4FE4-B523-25C6A4B39887}" srcId="{24FB2358-7207-4730-B3C2-FE0B386B2429}" destId="{0FB68D10-6B43-4462-81FE-53FEEA14725C}" srcOrd="0" destOrd="0" parTransId="{E435648C-45ED-4E98-9718-2864BDA28608}" sibTransId="{5392F7A1-1FEC-4FEE-88D5-522F37C62A9C}"/>
    <dgm:cxn modelId="{4743786C-E6E7-4109-95F3-CD840D877B8E}" srcId="{5FCFEC80-1BB3-459E-9F6B-0B1F03EB3AB3}" destId="{43410CA9-76EC-442A-8615-D61376CD629F}" srcOrd="0" destOrd="0" parTransId="{E93D6124-5029-46DA-8CB2-F8B0390B9EB0}" sibTransId="{C16B4218-DD93-436F-84D4-147EBC9E9901}"/>
    <dgm:cxn modelId="{445460E3-0857-4014-9E5B-0C41A72076D2}" type="presOf" srcId="{5FCFEC80-1BB3-459E-9F6B-0B1F03EB3AB3}" destId="{C0F884EF-F643-4499-A226-2F1F71D62D40}" srcOrd="0" destOrd="0" presId="urn:microsoft.com/office/officeart/2005/8/layout/target3"/>
    <dgm:cxn modelId="{4FEF8D15-5A2D-44CF-89CC-F0D617FCFB82}" type="presParOf" srcId="{38408F90-BC05-4144-8FA9-EA196A53FEBE}" destId="{49F4BEA0-6BFD-4A1A-8C71-DDE23AE9D158}" srcOrd="0" destOrd="0" presId="urn:microsoft.com/office/officeart/2005/8/layout/target3"/>
    <dgm:cxn modelId="{FE9677F6-56BD-4435-9157-2921F00FF5F8}" type="presParOf" srcId="{38408F90-BC05-4144-8FA9-EA196A53FEBE}" destId="{4AE08F0B-9BD0-4FBC-AAFF-1F6214157DC6}" srcOrd="1" destOrd="0" presId="urn:microsoft.com/office/officeart/2005/8/layout/target3"/>
    <dgm:cxn modelId="{D86765F6-ABF1-470E-B422-08C289F472ED}" type="presParOf" srcId="{38408F90-BC05-4144-8FA9-EA196A53FEBE}" destId="{C40C831B-D257-44D1-B0DF-556F24652435}" srcOrd="2" destOrd="0" presId="urn:microsoft.com/office/officeart/2005/8/layout/target3"/>
    <dgm:cxn modelId="{F7B9CC1F-70E2-4CEB-94F2-D8A5475D2C08}" type="presParOf" srcId="{38408F90-BC05-4144-8FA9-EA196A53FEBE}" destId="{36D90AB8-B156-44F5-8EA8-7253BDBEB84E}" srcOrd="3" destOrd="0" presId="urn:microsoft.com/office/officeart/2005/8/layout/target3"/>
    <dgm:cxn modelId="{E9CA9109-0106-41C2-9BD3-4DFBC8E8E26F}" type="presParOf" srcId="{38408F90-BC05-4144-8FA9-EA196A53FEBE}" destId="{282196AF-389F-4986-B636-A72DB9304EF0}" srcOrd="4" destOrd="0" presId="urn:microsoft.com/office/officeart/2005/8/layout/target3"/>
    <dgm:cxn modelId="{F97E1FAF-BBCA-4EA2-B6D8-7C8A23E2D8C7}" type="presParOf" srcId="{38408F90-BC05-4144-8FA9-EA196A53FEBE}" destId="{C0F884EF-F643-4499-A226-2F1F71D62D40}" srcOrd="5" destOrd="0" presId="urn:microsoft.com/office/officeart/2005/8/layout/target3"/>
    <dgm:cxn modelId="{302D5185-D399-4D2D-AB4E-3CB9EFCCF9B2}" type="presParOf" srcId="{38408F90-BC05-4144-8FA9-EA196A53FEBE}" destId="{5EE62854-522F-4C02-9C55-287350C5FE5E}" srcOrd="6" destOrd="0" presId="urn:microsoft.com/office/officeart/2005/8/layout/target3"/>
    <dgm:cxn modelId="{362F5454-0E54-41FF-AE96-188D52834D5F}" type="presParOf" srcId="{38408F90-BC05-4144-8FA9-EA196A53FEBE}" destId="{51FC7EED-2F93-47FD-A1B7-67C7CE88E7C3}" srcOrd="7" destOrd="0" presId="urn:microsoft.com/office/officeart/2005/8/layout/target3"/>
    <dgm:cxn modelId="{7D66849A-5F2E-4C7A-A9F5-DE2937761AA0}" type="presParOf" srcId="{38408F90-BC05-4144-8FA9-EA196A53FEBE}" destId="{F0312266-B2DB-42A2-8603-FA668DF26EF6}" srcOrd="8" destOrd="0" presId="urn:microsoft.com/office/officeart/2005/8/layout/target3"/>
    <dgm:cxn modelId="{FC11806E-E266-49E2-B7A5-E4335033C738}" type="presParOf" srcId="{38408F90-BC05-4144-8FA9-EA196A53FEBE}" destId="{F9E3DB85-1342-4D48-BF24-388172FB8BC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47B0D-2A7F-4FB1-A7B4-E5D2FE3ECF53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B2358-7207-4730-B3C2-FE0B386B2429}">
      <dgm:prSet phldrT="[Текст]" custT="1"/>
      <dgm:spPr/>
      <dgm:t>
        <a:bodyPr/>
        <a:lstStyle/>
        <a:p>
          <a:pPr algn="l"/>
          <a:r>
            <a:rPr lang="uk-UA" sz="2400" b="0" i="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3.1 – Робота над проектом</a:t>
          </a:r>
          <a:endParaRPr lang="ru-RU" sz="2400" b="0" i="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algn="l"/>
          <a:r>
            <a:rPr lang="en-US" sz="3600" b="0" i="0" dirty="0" smtClean="0">
              <a:effectLst/>
              <a:latin typeface="Brush Script MT" pitchFamily="66" charset="0"/>
              <a:ea typeface="Calibri"/>
              <a:cs typeface="Times New Roman" pitchFamily="18" charset="0"/>
            </a:rPr>
            <a:t>Project work</a:t>
          </a:r>
          <a:endParaRPr lang="ru-RU" sz="3600" b="0" i="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C1033705-40F9-44C3-A4AB-BD4A0BB2B551}" type="parTrans" cxnId="{BB1BE685-D574-4216-AADD-2C7DE63DCF2E}">
      <dgm:prSet/>
      <dgm:spPr/>
      <dgm:t>
        <a:bodyPr/>
        <a:lstStyle/>
        <a:p>
          <a:endParaRPr lang="ru-RU"/>
        </a:p>
      </dgm:t>
    </dgm:pt>
    <dgm:pt modelId="{6D93CFCA-9C85-40C5-93AF-E935A0E9CD19}" type="sibTrans" cxnId="{BB1BE685-D574-4216-AADD-2C7DE63DCF2E}">
      <dgm:prSet/>
      <dgm:spPr/>
      <dgm:t>
        <a:bodyPr/>
        <a:lstStyle/>
        <a:p>
          <a:endParaRPr lang="ru-RU"/>
        </a:p>
      </dgm:t>
    </dgm:pt>
    <dgm:pt modelId="{0FB68D10-6B43-4462-81FE-53FEEA14725C}">
      <dgm:prSet phldrT="[Текст]"/>
      <dgm:spPr/>
      <dgm:t>
        <a:bodyPr/>
        <a:lstStyle/>
        <a:p>
          <a:endParaRPr lang="ru-RU" dirty="0"/>
        </a:p>
      </dgm:t>
    </dgm:pt>
    <dgm:pt modelId="{E435648C-45ED-4E98-9718-2864BDA28608}" type="parTrans" cxnId="{FDABF513-ACEE-4FE4-B523-25C6A4B39887}">
      <dgm:prSet/>
      <dgm:spPr/>
      <dgm:t>
        <a:bodyPr/>
        <a:lstStyle/>
        <a:p>
          <a:endParaRPr lang="ru-RU"/>
        </a:p>
      </dgm:t>
    </dgm:pt>
    <dgm:pt modelId="{5392F7A1-1FEC-4FEE-88D5-522F37C62A9C}" type="sibTrans" cxnId="{FDABF513-ACEE-4FE4-B523-25C6A4B39887}">
      <dgm:prSet/>
      <dgm:spPr/>
      <dgm:t>
        <a:bodyPr/>
        <a:lstStyle/>
        <a:p>
          <a:endParaRPr lang="ru-RU"/>
        </a:p>
      </dgm:t>
    </dgm:pt>
    <dgm:pt modelId="{5FCFEC80-1BB3-459E-9F6B-0B1F03EB3AB3}">
      <dgm:prSet phldrT="[Текст]" custT="1"/>
      <dgm:spPr/>
      <dgm:t>
        <a:bodyPr/>
        <a:lstStyle/>
        <a:p>
          <a:pPr algn="l"/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.2 –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Завершення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проекту</a:t>
          </a:r>
          <a:r>
            <a:rPr lang="uk-UA" sz="2400" b="0" i="0" dirty="0" smtClean="0">
              <a:effectLst/>
              <a:latin typeface="Times New Roman"/>
              <a:ea typeface="Calibri"/>
              <a:cs typeface="Times New Roman"/>
            </a:rPr>
            <a:t> </a:t>
          </a:r>
          <a:endParaRPr lang="ru-RU" sz="2400" b="0" i="0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en-US" sz="3600" b="0" dirty="0" smtClean="0">
              <a:effectLst/>
              <a:latin typeface="Brush Script MT" pitchFamily="66" charset="0"/>
              <a:ea typeface="Calibri"/>
              <a:cs typeface="Times New Roman"/>
            </a:rPr>
            <a:t>Project </a:t>
          </a:r>
          <a:endParaRPr lang="ru-RU" sz="3600" b="0" dirty="0" smtClean="0">
            <a:effectLst/>
            <a:latin typeface="Brush Script MT" pitchFamily="66" charset="0"/>
            <a:ea typeface="Calibri"/>
            <a:cs typeface="Times New Roman"/>
          </a:endParaRPr>
        </a:p>
        <a:p>
          <a:pPr algn="l"/>
          <a:r>
            <a:rPr lang="ru-RU" sz="3600" b="0" dirty="0" smtClean="0">
              <a:effectLst/>
              <a:latin typeface="Brush Script MT" pitchFamily="66" charset="0"/>
              <a:ea typeface="Calibri"/>
              <a:cs typeface="Times New Roman"/>
            </a:rPr>
            <a:t>      </a:t>
          </a:r>
          <a:r>
            <a:rPr lang="en-US" sz="3600" b="0" dirty="0" smtClean="0">
              <a:effectLst/>
              <a:latin typeface="Brush Script MT" pitchFamily="66" charset="0"/>
              <a:ea typeface="Calibri"/>
              <a:cs typeface="Times New Roman"/>
            </a:rPr>
            <a:t>Finalizing</a:t>
          </a:r>
          <a:endParaRPr lang="en-US" sz="3600" b="0" dirty="0" smtClean="0">
            <a:latin typeface="Brush Script MT" pitchFamily="66" charset="0"/>
          </a:endParaRPr>
        </a:p>
      </dgm:t>
    </dgm:pt>
    <dgm:pt modelId="{FCD668FE-3EFE-4B52-A113-3026B4D1DEB0}" type="parTrans" cxnId="{09DB1C4E-1362-4480-97C5-2B7E109345F8}">
      <dgm:prSet/>
      <dgm:spPr/>
      <dgm:t>
        <a:bodyPr/>
        <a:lstStyle/>
        <a:p>
          <a:endParaRPr lang="ru-RU"/>
        </a:p>
      </dgm:t>
    </dgm:pt>
    <dgm:pt modelId="{3CA8AD48-8FC5-4D09-A552-B46230EEE90B}" type="sibTrans" cxnId="{09DB1C4E-1362-4480-97C5-2B7E109345F8}">
      <dgm:prSet/>
      <dgm:spPr/>
      <dgm:t>
        <a:bodyPr/>
        <a:lstStyle/>
        <a:p>
          <a:endParaRPr lang="ru-RU"/>
        </a:p>
      </dgm:t>
    </dgm:pt>
    <dgm:pt modelId="{43410CA9-76EC-442A-8615-D61376CD629F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93D6124-5029-46DA-8CB2-F8B0390B9EB0}" type="parTrans" cxnId="{4743786C-E6E7-4109-95F3-CD840D877B8E}">
      <dgm:prSet/>
      <dgm:spPr/>
      <dgm:t>
        <a:bodyPr/>
        <a:lstStyle/>
        <a:p>
          <a:endParaRPr lang="ru-RU"/>
        </a:p>
      </dgm:t>
    </dgm:pt>
    <dgm:pt modelId="{C16B4218-DD93-436F-84D4-147EBC9E9901}" type="sibTrans" cxnId="{4743786C-E6E7-4109-95F3-CD840D877B8E}">
      <dgm:prSet/>
      <dgm:spPr/>
      <dgm:t>
        <a:bodyPr/>
        <a:lstStyle/>
        <a:p>
          <a:endParaRPr lang="ru-RU"/>
        </a:p>
      </dgm:t>
    </dgm:pt>
    <dgm:pt modelId="{38408F90-BC05-4144-8FA9-EA196A53FEBE}" type="pres">
      <dgm:prSet presAssocID="{9AA47B0D-2A7F-4FB1-A7B4-E5D2FE3ECF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4BEA0-6BFD-4A1A-8C71-DDE23AE9D158}" type="pres">
      <dgm:prSet presAssocID="{24FB2358-7207-4730-B3C2-FE0B386B2429}" presName="circle1" presStyleLbl="node1" presStyleIdx="0" presStyleCnt="2"/>
      <dgm:spPr/>
    </dgm:pt>
    <dgm:pt modelId="{4AE08F0B-9BD0-4FBC-AAFF-1F6214157DC6}" type="pres">
      <dgm:prSet presAssocID="{24FB2358-7207-4730-B3C2-FE0B386B2429}" presName="space" presStyleCnt="0"/>
      <dgm:spPr/>
    </dgm:pt>
    <dgm:pt modelId="{C40C831B-D257-44D1-B0DF-556F24652435}" type="pres">
      <dgm:prSet presAssocID="{24FB2358-7207-4730-B3C2-FE0B386B2429}" presName="rect1" presStyleLbl="alignAcc1" presStyleIdx="0" presStyleCnt="2" custLinFactNeighborX="-244"/>
      <dgm:spPr/>
      <dgm:t>
        <a:bodyPr/>
        <a:lstStyle/>
        <a:p>
          <a:endParaRPr lang="ru-RU"/>
        </a:p>
      </dgm:t>
    </dgm:pt>
    <dgm:pt modelId="{36D90AB8-B156-44F5-8EA8-7253BDBEB84E}" type="pres">
      <dgm:prSet presAssocID="{5FCFEC80-1BB3-459E-9F6B-0B1F03EB3AB3}" presName="vertSpace2" presStyleLbl="node1" presStyleIdx="0" presStyleCnt="2"/>
      <dgm:spPr/>
    </dgm:pt>
    <dgm:pt modelId="{282196AF-389F-4986-B636-A72DB9304EF0}" type="pres">
      <dgm:prSet presAssocID="{5FCFEC80-1BB3-459E-9F6B-0B1F03EB3AB3}" presName="circle2" presStyleLbl="node1" presStyleIdx="1" presStyleCnt="2" custScaleY="88637" custLinFactNeighborX="1714" custLinFactNeighborY="14474"/>
      <dgm:spPr/>
    </dgm:pt>
    <dgm:pt modelId="{C0F884EF-F643-4499-A226-2F1F71D62D40}" type="pres">
      <dgm:prSet presAssocID="{5FCFEC80-1BB3-459E-9F6B-0B1F03EB3AB3}" presName="rect2" presStyleLbl="alignAcc1" presStyleIdx="1" presStyleCnt="2" custScaleY="90523" custLinFactNeighborX="-244" custLinFactNeighborY="8176"/>
      <dgm:spPr/>
      <dgm:t>
        <a:bodyPr/>
        <a:lstStyle/>
        <a:p>
          <a:endParaRPr lang="ru-RU"/>
        </a:p>
      </dgm:t>
    </dgm:pt>
    <dgm:pt modelId="{5EE62854-522F-4C02-9C55-287350C5FE5E}" type="pres">
      <dgm:prSet presAssocID="{24FB2358-7207-4730-B3C2-FE0B386B242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7EED-2F93-47FD-A1B7-67C7CE88E7C3}" type="pres">
      <dgm:prSet presAssocID="{24FB2358-7207-4730-B3C2-FE0B386B2429}" presName="rect1ChTx" presStyleLbl="alignAcc1" presStyleIdx="1" presStyleCnt="2" custScaleX="12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12266-B2DB-42A2-8603-FA668DF26EF6}" type="pres">
      <dgm:prSet presAssocID="{5FCFEC80-1BB3-459E-9F6B-0B1F03EB3AB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DB85-1342-4D48-BF24-388172FB8BC0}" type="pres">
      <dgm:prSet presAssocID="{5FCFEC80-1BB3-459E-9F6B-0B1F03EB3AB3}" presName="rect2ChTx" presStyleLbl="alignAcc1" presStyleIdx="1" presStyleCnt="2" custScaleX="109399" custScaleY="108891" custLinFactNeighborX="-7919" custLinFactNeighborY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601FB-4FF1-49D5-BD05-786811C00111}" type="presOf" srcId="{24FB2358-7207-4730-B3C2-FE0B386B2429}" destId="{5EE62854-522F-4C02-9C55-287350C5FE5E}" srcOrd="1" destOrd="0" presId="urn:microsoft.com/office/officeart/2005/8/layout/target3"/>
    <dgm:cxn modelId="{BB1BE685-D574-4216-AADD-2C7DE63DCF2E}" srcId="{9AA47B0D-2A7F-4FB1-A7B4-E5D2FE3ECF53}" destId="{24FB2358-7207-4730-B3C2-FE0B386B2429}" srcOrd="0" destOrd="0" parTransId="{C1033705-40F9-44C3-A4AB-BD4A0BB2B551}" sibTransId="{6D93CFCA-9C85-40C5-93AF-E935A0E9CD19}"/>
    <dgm:cxn modelId="{09DB1C4E-1362-4480-97C5-2B7E109345F8}" srcId="{9AA47B0D-2A7F-4FB1-A7B4-E5D2FE3ECF53}" destId="{5FCFEC80-1BB3-459E-9F6B-0B1F03EB3AB3}" srcOrd="1" destOrd="0" parTransId="{FCD668FE-3EFE-4B52-A113-3026B4D1DEB0}" sibTransId="{3CA8AD48-8FC5-4D09-A552-B46230EEE90B}"/>
    <dgm:cxn modelId="{A5FF7479-5DE8-470B-81B1-22DD2B114BC4}" type="presOf" srcId="{24FB2358-7207-4730-B3C2-FE0B386B2429}" destId="{C40C831B-D257-44D1-B0DF-556F24652435}" srcOrd="0" destOrd="0" presId="urn:microsoft.com/office/officeart/2005/8/layout/target3"/>
    <dgm:cxn modelId="{FDB62289-121C-437F-8CEC-B76FAEFF5DC8}" type="presOf" srcId="{5FCFEC80-1BB3-459E-9F6B-0B1F03EB3AB3}" destId="{F0312266-B2DB-42A2-8603-FA668DF26EF6}" srcOrd="1" destOrd="0" presId="urn:microsoft.com/office/officeart/2005/8/layout/target3"/>
    <dgm:cxn modelId="{560780A7-8DC1-452D-A4B4-91BA446CC84F}" type="presOf" srcId="{9AA47B0D-2A7F-4FB1-A7B4-E5D2FE3ECF53}" destId="{38408F90-BC05-4144-8FA9-EA196A53FEBE}" srcOrd="0" destOrd="0" presId="urn:microsoft.com/office/officeart/2005/8/layout/target3"/>
    <dgm:cxn modelId="{993DB24B-1507-415C-98B4-A43A124D81F0}" type="presOf" srcId="{43410CA9-76EC-442A-8615-D61376CD629F}" destId="{F9E3DB85-1342-4D48-BF24-388172FB8BC0}" srcOrd="0" destOrd="0" presId="urn:microsoft.com/office/officeart/2005/8/layout/target3"/>
    <dgm:cxn modelId="{FDABF513-ACEE-4FE4-B523-25C6A4B39887}" srcId="{24FB2358-7207-4730-B3C2-FE0B386B2429}" destId="{0FB68D10-6B43-4462-81FE-53FEEA14725C}" srcOrd="0" destOrd="0" parTransId="{E435648C-45ED-4E98-9718-2864BDA28608}" sibTransId="{5392F7A1-1FEC-4FEE-88D5-522F37C62A9C}"/>
    <dgm:cxn modelId="{ECE8BA50-8540-4C54-9F14-75F2ABFDF153}" type="presOf" srcId="{5FCFEC80-1BB3-459E-9F6B-0B1F03EB3AB3}" destId="{C0F884EF-F643-4499-A226-2F1F71D62D40}" srcOrd="0" destOrd="0" presId="urn:microsoft.com/office/officeart/2005/8/layout/target3"/>
    <dgm:cxn modelId="{4743786C-E6E7-4109-95F3-CD840D877B8E}" srcId="{5FCFEC80-1BB3-459E-9F6B-0B1F03EB3AB3}" destId="{43410CA9-76EC-442A-8615-D61376CD629F}" srcOrd="0" destOrd="0" parTransId="{E93D6124-5029-46DA-8CB2-F8B0390B9EB0}" sibTransId="{C16B4218-DD93-436F-84D4-147EBC9E9901}"/>
    <dgm:cxn modelId="{B02970DC-C0E0-406D-B1F7-7755A5DCB59C}" type="presOf" srcId="{0FB68D10-6B43-4462-81FE-53FEEA14725C}" destId="{51FC7EED-2F93-47FD-A1B7-67C7CE88E7C3}" srcOrd="0" destOrd="0" presId="urn:microsoft.com/office/officeart/2005/8/layout/target3"/>
    <dgm:cxn modelId="{FC4FE0C4-6180-4D48-A4CF-3761276EDBB2}" type="presParOf" srcId="{38408F90-BC05-4144-8FA9-EA196A53FEBE}" destId="{49F4BEA0-6BFD-4A1A-8C71-DDE23AE9D158}" srcOrd="0" destOrd="0" presId="urn:microsoft.com/office/officeart/2005/8/layout/target3"/>
    <dgm:cxn modelId="{34189322-1B27-466B-887E-216D764FDD20}" type="presParOf" srcId="{38408F90-BC05-4144-8FA9-EA196A53FEBE}" destId="{4AE08F0B-9BD0-4FBC-AAFF-1F6214157DC6}" srcOrd="1" destOrd="0" presId="urn:microsoft.com/office/officeart/2005/8/layout/target3"/>
    <dgm:cxn modelId="{EE44C252-F4E6-44DD-ABA6-9FA269D71AFE}" type="presParOf" srcId="{38408F90-BC05-4144-8FA9-EA196A53FEBE}" destId="{C40C831B-D257-44D1-B0DF-556F24652435}" srcOrd="2" destOrd="0" presId="urn:microsoft.com/office/officeart/2005/8/layout/target3"/>
    <dgm:cxn modelId="{20B78117-0780-46C3-B9A2-A4E38F58E0DD}" type="presParOf" srcId="{38408F90-BC05-4144-8FA9-EA196A53FEBE}" destId="{36D90AB8-B156-44F5-8EA8-7253BDBEB84E}" srcOrd="3" destOrd="0" presId="urn:microsoft.com/office/officeart/2005/8/layout/target3"/>
    <dgm:cxn modelId="{7CC9CB13-2DF8-4A8E-8DEC-CE4E39695CC1}" type="presParOf" srcId="{38408F90-BC05-4144-8FA9-EA196A53FEBE}" destId="{282196AF-389F-4986-B636-A72DB9304EF0}" srcOrd="4" destOrd="0" presId="urn:microsoft.com/office/officeart/2005/8/layout/target3"/>
    <dgm:cxn modelId="{A4AD6E0A-247F-4711-A02D-AADA8DB03D20}" type="presParOf" srcId="{38408F90-BC05-4144-8FA9-EA196A53FEBE}" destId="{C0F884EF-F643-4499-A226-2F1F71D62D40}" srcOrd="5" destOrd="0" presId="urn:microsoft.com/office/officeart/2005/8/layout/target3"/>
    <dgm:cxn modelId="{DA408C6A-568E-47D3-941F-445CA9BAA0EE}" type="presParOf" srcId="{38408F90-BC05-4144-8FA9-EA196A53FEBE}" destId="{5EE62854-522F-4C02-9C55-287350C5FE5E}" srcOrd="6" destOrd="0" presId="urn:microsoft.com/office/officeart/2005/8/layout/target3"/>
    <dgm:cxn modelId="{98CA0563-20CD-4588-88F0-867374283E74}" type="presParOf" srcId="{38408F90-BC05-4144-8FA9-EA196A53FEBE}" destId="{51FC7EED-2F93-47FD-A1B7-67C7CE88E7C3}" srcOrd="7" destOrd="0" presId="urn:microsoft.com/office/officeart/2005/8/layout/target3"/>
    <dgm:cxn modelId="{17B6C55B-A0DE-4C84-BF25-36A3C3F0619D}" type="presParOf" srcId="{38408F90-BC05-4144-8FA9-EA196A53FEBE}" destId="{F0312266-B2DB-42A2-8603-FA668DF26EF6}" srcOrd="8" destOrd="0" presId="urn:microsoft.com/office/officeart/2005/8/layout/target3"/>
    <dgm:cxn modelId="{2861566C-8A1B-422B-B9AD-1751366996BD}" type="presParOf" srcId="{38408F90-BC05-4144-8FA9-EA196A53FEBE}" destId="{F9E3DB85-1342-4D48-BF24-388172FB8BC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A47B0D-2A7F-4FB1-A7B4-E5D2FE3ECF53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B2358-7207-4730-B3C2-FE0B386B2429}">
      <dgm:prSet phldrT="[Текст]" custT="1"/>
      <dgm:spPr/>
      <dgm:t>
        <a:bodyPr/>
        <a:lstStyle/>
        <a:p>
          <a:pPr algn="l"/>
          <a:r>
            <a:rPr lang="uk-UA" sz="2400" b="0" i="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4.1 – захист проекту</a:t>
          </a:r>
          <a:endParaRPr lang="ru-RU" sz="2400" b="0" i="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algn="l"/>
          <a:r>
            <a:rPr lang="en-US" sz="3600" b="0" i="0" dirty="0" smtClean="0">
              <a:effectLst/>
              <a:latin typeface="Brush Script MT" pitchFamily="66" charset="0"/>
              <a:ea typeface="Calibri"/>
              <a:cs typeface="Times New Roman" pitchFamily="18" charset="0"/>
            </a:rPr>
            <a:t>Project presentation</a:t>
          </a:r>
          <a:endParaRPr lang="ru-RU" sz="3600" b="0" i="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C1033705-40F9-44C3-A4AB-BD4A0BB2B551}" type="parTrans" cxnId="{BB1BE685-D574-4216-AADD-2C7DE63DCF2E}">
      <dgm:prSet/>
      <dgm:spPr/>
      <dgm:t>
        <a:bodyPr/>
        <a:lstStyle/>
        <a:p>
          <a:endParaRPr lang="ru-RU"/>
        </a:p>
      </dgm:t>
    </dgm:pt>
    <dgm:pt modelId="{6D93CFCA-9C85-40C5-93AF-E935A0E9CD19}" type="sibTrans" cxnId="{BB1BE685-D574-4216-AADD-2C7DE63DCF2E}">
      <dgm:prSet/>
      <dgm:spPr/>
      <dgm:t>
        <a:bodyPr/>
        <a:lstStyle/>
        <a:p>
          <a:endParaRPr lang="ru-RU"/>
        </a:p>
      </dgm:t>
    </dgm:pt>
    <dgm:pt modelId="{0FB68D10-6B43-4462-81FE-53FEEA14725C}">
      <dgm:prSet phldrT="[Текст]"/>
      <dgm:spPr/>
      <dgm:t>
        <a:bodyPr/>
        <a:lstStyle/>
        <a:p>
          <a:endParaRPr lang="ru-RU" dirty="0"/>
        </a:p>
      </dgm:t>
    </dgm:pt>
    <dgm:pt modelId="{E435648C-45ED-4E98-9718-2864BDA28608}" type="parTrans" cxnId="{FDABF513-ACEE-4FE4-B523-25C6A4B39887}">
      <dgm:prSet/>
      <dgm:spPr/>
      <dgm:t>
        <a:bodyPr/>
        <a:lstStyle/>
        <a:p>
          <a:endParaRPr lang="ru-RU"/>
        </a:p>
      </dgm:t>
    </dgm:pt>
    <dgm:pt modelId="{5392F7A1-1FEC-4FEE-88D5-522F37C62A9C}" type="sibTrans" cxnId="{FDABF513-ACEE-4FE4-B523-25C6A4B39887}">
      <dgm:prSet/>
      <dgm:spPr/>
      <dgm:t>
        <a:bodyPr/>
        <a:lstStyle/>
        <a:p>
          <a:endParaRPr lang="ru-RU"/>
        </a:p>
      </dgm:t>
    </dgm:pt>
    <dgm:pt modelId="{5FCFEC80-1BB3-459E-9F6B-0B1F03EB3AB3}">
      <dgm:prSet phldrT="[Текст]" custT="1"/>
      <dgm:spPr/>
      <dgm:t>
        <a:bodyPr/>
        <a:lstStyle/>
        <a:p>
          <a:pPr algn="l"/>
          <a:r>
            <a:rPr lang="en-US" sz="2400" b="0" i="0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.2 – Рефлекс</a:t>
          </a:r>
          <a:r>
            <a:rPr lang="uk-UA" sz="2400" b="0" i="0" dirty="0" err="1" smtClean="0">
              <a:latin typeface="Times New Roman" pitchFamily="18" charset="0"/>
              <a:cs typeface="Times New Roman" pitchFamily="18" charset="0"/>
            </a:rPr>
            <a:t>ія</a:t>
          </a:r>
          <a:r>
            <a:rPr lang="uk-UA" sz="2400" b="0" i="0" dirty="0" smtClean="0">
              <a:latin typeface="Times New Roman" pitchFamily="18" charset="0"/>
              <a:cs typeface="Times New Roman" pitchFamily="18" charset="0"/>
            </a:rPr>
            <a:t> та оцінка</a:t>
          </a:r>
          <a:r>
            <a:rPr lang="uk-UA" sz="2400" b="0" i="0" dirty="0" smtClean="0">
              <a:effectLst/>
              <a:latin typeface="Times New Roman"/>
              <a:ea typeface="Calibri"/>
              <a:cs typeface="Times New Roman"/>
            </a:rPr>
            <a:t> </a:t>
          </a:r>
          <a:endParaRPr lang="ru-RU" sz="2400" b="0" i="0" dirty="0" smtClean="0">
            <a:effectLst/>
            <a:latin typeface="Calibri"/>
            <a:ea typeface="Calibri"/>
            <a:cs typeface="Times New Roman"/>
          </a:endParaRPr>
        </a:p>
        <a:p>
          <a:pPr algn="l"/>
          <a:r>
            <a:rPr lang="en-US" sz="3600" b="0" dirty="0" smtClean="0">
              <a:effectLst/>
              <a:latin typeface="Brush Script MT" pitchFamily="66" charset="0"/>
              <a:ea typeface="Calibri"/>
              <a:cs typeface="Times New Roman"/>
            </a:rPr>
            <a:t>Feedback session</a:t>
          </a:r>
          <a:endParaRPr lang="en-US" sz="3600" b="0" dirty="0" smtClean="0">
            <a:latin typeface="Brush Script MT" pitchFamily="66" charset="0"/>
          </a:endParaRPr>
        </a:p>
      </dgm:t>
    </dgm:pt>
    <dgm:pt modelId="{FCD668FE-3EFE-4B52-A113-3026B4D1DEB0}" type="parTrans" cxnId="{09DB1C4E-1362-4480-97C5-2B7E109345F8}">
      <dgm:prSet/>
      <dgm:spPr/>
      <dgm:t>
        <a:bodyPr/>
        <a:lstStyle/>
        <a:p>
          <a:endParaRPr lang="ru-RU"/>
        </a:p>
      </dgm:t>
    </dgm:pt>
    <dgm:pt modelId="{3CA8AD48-8FC5-4D09-A552-B46230EEE90B}" type="sibTrans" cxnId="{09DB1C4E-1362-4480-97C5-2B7E109345F8}">
      <dgm:prSet/>
      <dgm:spPr/>
      <dgm:t>
        <a:bodyPr/>
        <a:lstStyle/>
        <a:p>
          <a:endParaRPr lang="ru-RU"/>
        </a:p>
      </dgm:t>
    </dgm:pt>
    <dgm:pt modelId="{43410CA9-76EC-442A-8615-D61376CD629F}">
      <dgm:prSet phldrT="[Текст]" custT="1"/>
      <dgm:spPr/>
      <dgm:t>
        <a:bodyPr/>
        <a:lstStyle/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93D6124-5029-46DA-8CB2-F8B0390B9EB0}" type="parTrans" cxnId="{4743786C-E6E7-4109-95F3-CD840D877B8E}">
      <dgm:prSet/>
      <dgm:spPr/>
      <dgm:t>
        <a:bodyPr/>
        <a:lstStyle/>
        <a:p>
          <a:endParaRPr lang="ru-RU"/>
        </a:p>
      </dgm:t>
    </dgm:pt>
    <dgm:pt modelId="{C16B4218-DD93-436F-84D4-147EBC9E9901}" type="sibTrans" cxnId="{4743786C-E6E7-4109-95F3-CD840D877B8E}">
      <dgm:prSet/>
      <dgm:spPr/>
      <dgm:t>
        <a:bodyPr/>
        <a:lstStyle/>
        <a:p>
          <a:endParaRPr lang="ru-RU"/>
        </a:p>
      </dgm:t>
    </dgm:pt>
    <dgm:pt modelId="{38408F90-BC05-4144-8FA9-EA196A53FEBE}" type="pres">
      <dgm:prSet presAssocID="{9AA47B0D-2A7F-4FB1-A7B4-E5D2FE3ECF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4BEA0-6BFD-4A1A-8C71-DDE23AE9D158}" type="pres">
      <dgm:prSet presAssocID="{24FB2358-7207-4730-B3C2-FE0B386B2429}" presName="circle1" presStyleLbl="node1" presStyleIdx="0" presStyleCnt="2"/>
      <dgm:spPr/>
    </dgm:pt>
    <dgm:pt modelId="{4AE08F0B-9BD0-4FBC-AAFF-1F6214157DC6}" type="pres">
      <dgm:prSet presAssocID="{24FB2358-7207-4730-B3C2-FE0B386B2429}" presName="space" presStyleCnt="0"/>
      <dgm:spPr/>
    </dgm:pt>
    <dgm:pt modelId="{C40C831B-D257-44D1-B0DF-556F24652435}" type="pres">
      <dgm:prSet presAssocID="{24FB2358-7207-4730-B3C2-FE0B386B2429}" presName="rect1" presStyleLbl="alignAcc1" presStyleIdx="0" presStyleCnt="2" custLinFactNeighborX="-244"/>
      <dgm:spPr/>
      <dgm:t>
        <a:bodyPr/>
        <a:lstStyle/>
        <a:p>
          <a:endParaRPr lang="ru-RU"/>
        </a:p>
      </dgm:t>
    </dgm:pt>
    <dgm:pt modelId="{36D90AB8-B156-44F5-8EA8-7253BDBEB84E}" type="pres">
      <dgm:prSet presAssocID="{5FCFEC80-1BB3-459E-9F6B-0B1F03EB3AB3}" presName="vertSpace2" presStyleLbl="node1" presStyleIdx="0" presStyleCnt="2"/>
      <dgm:spPr/>
    </dgm:pt>
    <dgm:pt modelId="{282196AF-389F-4986-B636-A72DB9304EF0}" type="pres">
      <dgm:prSet presAssocID="{5FCFEC80-1BB3-459E-9F6B-0B1F03EB3AB3}" presName="circle2" presStyleLbl="node1" presStyleIdx="1" presStyleCnt="2" custLinFactNeighborX="690" custLinFactNeighborY="8176"/>
      <dgm:spPr/>
    </dgm:pt>
    <dgm:pt modelId="{C0F884EF-F643-4499-A226-2F1F71D62D40}" type="pres">
      <dgm:prSet presAssocID="{5FCFEC80-1BB3-459E-9F6B-0B1F03EB3AB3}" presName="rect2" presStyleLbl="alignAcc1" presStyleIdx="1" presStyleCnt="2" custScaleY="102925" custLinFactNeighborX="-244" custLinFactNeighborY="8176"/>
      <dgm:spPr/>
      <dgm:t>
        <a:bodyPr/>
        <a:lstStyle/>
        <a:p>
          <a:endParaRPr lang="ru-RU"/>
        </a:p>
      </dgm:t>
    </dgm:pt>
    <dgm:pt modelId="{5EE62854-522F-4C02-9C55-287350C5FE5E}" type="pres">
      <dgm:prSet presAssocID="{24FB2358-7207-4730-B3C2-FE0B386B242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7EED-2F93-47FD-A1B7-67C7CE88E7C3}" type="pres">
      <dgm:prSet presAssocID="{24FB2358-7207-4730-B3C2-FE0B386B2429}" presName="rect1ChTx" presStyleLbl="alignAcc1" presStyleIdx="1" presStyleCnt="2" custScaleX="122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12266-B2DB-42A2-8603-FA668DF26EF6}" type="pres">
      <dgm:prSet presAssocID="{5FCFEC80-1BB3-459E-9F6B-0B1F03EB3AB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3DB85-1342-4D48-BF24-388172FB8BC0}" type="pres">
      <dgm:prSet presAssocID="{5FCFEC80-1BB3-459E-9F6B-0B1F03EB3AB3}" presName="rect2ChTx" presStyleLbl="alignAcc1" presStyleIdx="1" presStyleCnt="2" custScaleX="109399" custScaleY="108891" custLinFactNeighborX="-7919" custLinFactNeighborY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06572-F936-40F9-A22C-9FF70BFDC1F5}" type="presOf" srcId="{5FCFEC80-1BB3-459E-9F6B-0B1F03EB3AB3}" destId="{C0F884EF-F643-4499-A226-2F1F71D62D40}" srcOrd="0" destOrd="0" presId="urn:microsoft.com/office/officeart/2005/8/layout/target3"/>
    <dgm:cxn modelId="{BB1BE685-D574-4216-AADD-2C7DE63DCF2E}" srcId="{9AA47B0D-2A7F-4FB1-A7B4-E5D2FE3ECF53}" destId="{24FB2358-7207-4730-B3C2-FE0B386B2429}" srcOrd="0" destOrd="0" parTransId="{C1033705-40F9-44C3-A4AB-BD4A0BB2B551}" sibTransId="{6D93CFCA-9C85-40C5-93AF-E935A0E9CD19}"/>
    <dgm:cxn modelId="{4FDBBBDD-F851-44DB-BA86-255E67E771E1}" type="presOf" srcId="{0FB68D10-6B43-4462-81FE-53FEEA14725C}" destId="{51FC7EED-2F93-47FD-A1B7-67C7CE88E7C3}" srcOrd="0" destOrd="0" presId="urn:microsoft.com/office/officeart/2005/8/layout/target3"/>
    <dgm:cxn modelId="{09DB1C4E-1362-4480-97C5-2B7E109345F8}" srcId="{9AA47B0D-2A7F-4FB1-A7B4-E5D2FE3ECF53}" destId="{5FCFEC80-1BB3-459E-9F6B-0B1F03EB3AB3}" srcOrd="1" destOrd="0" parTransId="{FCD668FE-3EFE-4B52-A113-3026B4D1DEB0}" sibTransId="{3CA8AD48-8FC5-4D09-A552-B46230EEE90B}"/>
    <dgm:cxn modelId="{168BA156-1450-43B9-838E-AA6E0E317E0D}" type="presOf" srcId="{24FB2358-7207-4730-B3C2-FE0B386B2429}" destId="{5EE62854-522F-4C02-9C55-287350C5FE5E}" srcOrd="1" destOrd="0" presId="urn:microsoft.com/office/officeart/2005/8/layout/target3"/>
    <dgm:cxn modelId="{D9A2057D-BA83-4D50-947F-7FB81D3B16D8}" type="presOf" srcId="{24FB2358-7207-4730-B3C2-FE0B386B2429}" destId="{C40C831B-D257-44D1-B0DF-556F24652435}" srcOrd="0" destOrd="0" presId="urn:microsoft.com/office/officeart/2005/8/layout/target3"/>
    <dgm:cxn modelId="{4AB53220-89B6-4840-B6D4-68F936BBD858}" type="presOf" srcId="{43410CA9-76EC-442A-8615-D61376CD629F}" destId="{F9E3DB85-1342-4D48-BF24-388172FB8BC0}" srcOrd="0" destOrd="0" presId="urn:microsoft.com/office/officeart/2005/8/layout/target3"/>
    <dgm:cxn modelId="{7FC3D01D-68D6-441F-A412-C71D809C3B15}" type="presOf" srcId="{9AA47B0D-2A7F-4FB1-A7B4-E5D2FE3ECF53}" destId="{38408F90-BC05-4144-8FA9-EA196A53FEBE}" srcOrd="0" destOrd="0" presId="urn:microsoft.com/office/officeart/2005/8/layout/target3"/>
    <dgm:cxn modelId="{91603152-E7E3-4FE3-92D1-787BC16D8FD9}" type="presOf" srcId="{5FCFEC80-1BB3-459E-9F6B-0B1F03EB3AB3}" destId="{F0312266-B2DB-42A2-8603-FA668DF26EF6}" srcOrd="1" destOrd="0" presId="urn:microsoft.com/office/officeart/2005/8/layout/target3"/>
    <dgm:cxn modelId="{FDABF513-ACEE-4FE4-B523-25C6A4B39887}" srcId="{24FB2358-7207-4730-B3C2-FE0B386B2429}" destId="{0FB68D10-6B43-4462-81FE-53FEEA14725C}" srcOrd="0" destOrd="0" parTransId="{E435648C-45ED-4E98-9718-2864BDA28608}" sibTransId="{5392F7A1-1FEC-4FEE-88D5-522F37C62A9C}"/>
    <dgm:cxn modelId="{4743786C-E6E7-4109-95F3-CD840D877B8E}" srcId="{5FCFEC80-1BB3-459E-9F6B-0B1F03EB3AB3}" destId="{43410CA9-76EC-442A-8615-D61376CD629F}" srcOrd="0" destOrd="0" parTransId="{E93D6124-5029-46DA-8CB2-F8B0390B9EB0}" sibTransId="{C16B4218-DD93-436F-84D4-147EBC9E9901}"/>
    <dgm:cxn modelId="{80BFE39A-2B34-4E50-9B15-02515E65977E}" type="presParOf" srcId="{38408F90-BC05-4144-8FA9-EA196A53FEBE}" destId="{49F4BEA0-6BFD-4A1A-8C71-DDE23AE9D158}" srcOrd="0" destOrd="0" presId="urn:microsoft.com/office/officeart/2005/8/layout/target3"/>
    <dgm:cxn modelId="{1BAB3A32-0A62-4335-B8C4-5878584F04B8}" type="presParOf" srcId="{38408F90-BC05-4144-8FA9-EA196A53FEBE}" destId="{4AE08F0B-9BD0-4FBC-AAFF-1F6214157DC6}" srcOrd="1" destOrd="0" presId="urn:microsoft.com/office/officeart/2005/8/layout/target3"/>
    <dgm:cxn modelId="{D2D83143-520B-4A77-8008-E268C6C8E22B}" type="presParOf" srcId="{38408F90-BC05-4144-8FA9-EA196A53FEBE}" destId="{C40C831B-D257-44D1-B0DF-556F24652435}" srcOrd="2" destOrd="0" presId="urn:microsoft.com/office/officeart/2005/8/layout/target3"/>
    <dgm:cxn modelId="{484C0E7E-AF62-488F-96C9-EB9B1625C9F9}" type="presParOf" srcId="{38408F90-BC05-4144-8FA9-EA196A53FEBE}" destId="{36D90AB8-B156-44F5-8EA8-7253BDBEB84E}" srcOrd="3" destOrd="0" presId="urn:microsoft.com/office/officeart/2005/8/layout/target3"/>
    <dgm:cxn modelId="{7CA4DD8B-21C9-497E-85B3-031C5DDC4F29}" type="presParOf" srcId="{38408F90-BC05-4144-8FA9-EA196A53FEBE}" destId="{282196AF-389F-4986-B636-A72DB9304EF0}" srcOrd="4" destOrd="0" presId="urn:microsoft.com/office/officeart/2005/8/layout/target3"/>
    <dgm:cxn modelId="{0C323E16-001A-4F77-AF36-3C9326153657}" type="presParOf" srcId="{38408F90-BC05-4144-8FA9-EA196A53FEBE}" destId="{C0F884EF-F643-4499-A226-2F1F71D62D40}" srcOrd="5" destOrd="0" presId="urn:microsoft.com/office/officeart/2005/8/layout/target3"/>
    <dgm:cxn modelId="{922F7B95-3DCD-442E-AAF7-28AB3CB8DA05}" type="presParOf" srcId="{38408F90-BC05-4144-8FA9-EA196A53FEBE}" destId="{5EE62854-522F-4C02-9C55-287350C5FE5E}" srcOrd="6" destOrd="0" presId="urn:microsoft.com/office/officeart/2005/8/layout/target3"/>
    <dgm:cxn modelId="{7BC03BDB-6220-4F65-800E-96CED7F448AE}" type="presParOf" srcId="{38408F90-BC05-4144-8FA9-EA196A53FEBE}" destId="{51FC7EED-2F93-47FD-A1B7-67C7CE88E7C3}" srcOrd="7" destOrd="0" presId="urn:microsoft.com/office/officeart/2005/8/layout/target3"/>
    <dgm:cxn modelId="{E0914ECC-7177-4FF2-B568-92E9B4C5BBAD}" type="presParOf" srcId="{38408F90-BC05-4144-8FA9-EA196A53FEBE}" destId="{F0312266-B2DB-42A2-8603-FA668DF26EF6}" srcOrd="8" destOrd="0" presId="urn:microsoft.com/office/officeart/2005/8/layout/target3"/>
    <dgm:cxn modelId="{688360A5-9C7A-4541-8270-C56126D1B634}" type="presParOf" srcId="{38408F90-BC05-4144-8FA9-EA196A53FEBE}" destId="{F9E3DB85-1342-4D48-BF24-388172FB8BC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8A762-9A26-42FC-B044-CDD74C7D70CE}">
      <dsp:nvSpPr>
        <dsp:cNvPr id="0" name=""/>
        <dsp:cNvSpPr/>
      </dsp:nvSpPr>
      <dsp:spPr>
        <a:xfrm rot="5400000">
          <a:off x="-262117" y="469144"/>
          <a:ext cx="1747449" cy="122321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818633"/>
        <a:ext cx="1223214" cy="524235"/>
      </dsp:txXfrm>
    </dsp:sp>
    <dsp:sp modelId="{6D6301CD-0D53-4EAF-B9BC-E0618C7F47DF}">
      <dsp:nvSpPr>
        <dsp:cNvPr id="0" name=""/>
        <dsp:cNvSpPr/>
      </dsp:nvSpPr>
      <dsp:spPr>
        <a:xfrm rot="5400000">
          <a:off x="4134245" y="-2795967"/>
          <a:ext cx="1523675" cy="7345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Поглиблення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систематизація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святкових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традицій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Великої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культурних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відмінностей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спільних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рис.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практики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усного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мовлення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письма.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Активізація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індивідуальної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в парах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малих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групах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23214" y="189444"/>
        <a:ext cx="7271357" cy="1374915"/>
      </dsp:txXfrm>
    </dsp:sp>
    <dsp:sp modelId="{A4331BA2-6126-49A0-9A27-FFAE00C5DF46}">
      <dsp:nvSpPr>
        <dsp:cNvPr id="0" name=""/>
        <dsp:cNvSpPr/>
      </dsp:nvSpPr>
      <dsp:spPr>
        <a:xfrm rot="5400000">
          <a:off x="-262117" y="2207345"/>
          <a:ext cx="1747449" cy="1223214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2556834"/>
        <a:ext cx="1223214" cy="524235"/>
      </dsp:txXfrm>
    </dsp:sp>
    <dsp:sp modelId="{9BC49732-2BA5-4BC5-9A89-40901193F5A5}">
      <dsp:nvSpPr>
        <dsp:cNvPr id="0" name=""/>
        <dsp:cNvSpPr/>
      </dsp:nvSpPr>
      <dsp:spPr>
        <a:xfrm rot="5400000">
          <a:off x="4159983" y="-1049497"/>
          <a:ext cx="1472199" cy="7345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позитивної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мотивації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англійської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ознайомлення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 культурою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народів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пошукових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дослідницьких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знаходити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потрібну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інформацію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опрацьовувати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аналізувати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).</a:t>
          </a:r>
        </a:p>
      </dsp:txBody>
      <dsp:txXfrm rot="-5400000">
        <a:off x="1223215" y="1959138"/>
        <a:ext cx="7273870" cy="1328465"/>
      </dsp:txXfrm>
    </dsp:sp>
    <dsp:sp modelId="{802E9AA1-27A8-4FCF-9D46-20B9DC84FE5C}">
      <dsp:nvSpPr>
        <dsp:cNvPr id="0" name=""/>
        <dsp:cNvSpPr/>
      </dsp:nvSpPr>
      <dsp:spPr>
        <a:xfrm rot="5400000">
          <a:off x="-262117" y="3754860"/>
          <a:ext cx="1747449" cy="1223214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4104349"/>
        <a:ext cx="1223214" cy="524235"/>
      </dsp:txXfrm>
    </dsp:sp>
    <dsp:sp modelId="{1A78E536-731D-4E02-8366-A0E955F6A721}">
      <dsp:nvSpPr>
        <dsp:cNvPr id="0" name=""/>
        <dsp:cNvSpPr/>
      </dsp:nvSpPr>
      <dsp:spPr>
        <a:xfrm rot="5400000">
          <a:off x="4513713" y="350784"/>
          <a:ext cx="764739" cy="7345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 Виховати патріотизм до рідної країни та повагу до інших</a:t>
          </a:r>
          <a:endParaRPr lang="ru-RU" sz="1800" kern="1200" dirty="0"/>
        </a:p>
      </dsp:txBody>
      <dsp:txXfrm rot="-5400000">
        <a:off x="1223215" y="3678614"/>
        <a:ext cx="7308406" cy="690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A3E4E-83B1-4350-ACC2-DAA583BD554D}">
      <dsp:nvSpPr>
        <dsp:cNvPr id="0" name=""/>
        <dsp:cNvSpPr/>
      </dsp:nvSpPr>
      <dsp:spPr>
        <a:xfrm rot="5400000">
          <a:off x="4741546" y="-1649725"/>
          <a:ext cx="1485165" cy="516153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Ст</a:t>
          </a:r>
          <a:r>
            <a:rPr lang="uk-UA" sz="2400" kern="1200" dirty="0" err="1" smtClean="0">
              <a:latin typeface="Times New Roman" pitchFamily="18" charset="0"/>
              <a:cs typeface="Times New Roman" pitchFamily="18" charset="0"/>
            </a:rPr>
            <a:t>ін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газета,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присвячена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святкуванням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Великій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Британії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903362" y="260959"/>
        <a:ext cx="5089033" cy="1340165"/>
      </dsp:txXfrm>
    </dsp:sp>
    <dsp:sp modelId="{9D46FCBF-AAB6-414A-8CA3-E4BC6F09BDED}">
      <dsp:nvSpPr>
        <dsp:cNvPr id="0" name=""/>
        <dsp:cNvSpPr/>
      </dsp:nvSpPr>
      <dsp:spPr>
        <a:xfrm>
          <a:off x="0" y="2812"/>
          <a:ext cx="2903362" cy="18564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err="1" smtClean="0">
              <a:latin typeface="Monotype Corsiva" pitchFamily="66" charset="0"/>
              <a:cs typeface="Times New Roman" pitchFamily="18" charset="0"/>
            </a:rPr>
            <a:t>Кінцевий</a:t>
          </a:r>
          <a:r>
            <a:rPr lang="ru-RU" sz="2800" b="1" kern="1200" dirty="0" smtClean="0">
              <a:latin typeface="Monotype Corsiva" pitchFamily="66" charset="0"/>
              <a:cs typeface="Times New Roman" pitchFamily="18" charset="0"/>
            </a:rPr>
            <a:t> продукт (проект):</a:t>
          </a:r>
        </a:p>
      </dsp:txBody>
      <dsp:txXfrm>
        <a:off x="90625" y="93437"/>
        <a:ext cx="2722112" cy="1675206"/>
      </dsp:txXfrm>
    </dsp:sp>
    <dsp:sp modelId="{3036BA2D-BF02-49EB-97A5-2D369B45F40F}">
      <dsp:nvSpPr>
        <dsp:cNvPr id="0" name=""/>
        <dsp:cNvSpPr/>
      </dsp:nvSpPr>
      <dsp:spPr>
        <a:xfrm rot="5400000">
          <a:off x="4741546" y="351162"/>
          <a:ext cx="1485165" cy="5161533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Тексти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картки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вітаннями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4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малюнки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до свят.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903362" y="2261846"/>
        <a:ext cx="5089033" cy="1340165"/>
      </dsp:txXfrm>
    </dsp:sp>
    <dsp:sp modelId="{FBA5CC80-C4CC-45BD-A5E7-7BB8398D879A}">
      <dsp:nvSpPr>
        <dsp:cNvPr id="0" name=""/>
        <dsp:cNvSpPr/>
      </dsp:nvSpPr>
      <dsp:spPr>
        <a:xfrm>
          <a:off x="0" y="1952091"/>
          <a:ext cx="2903362" cy="185645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err="1" smtClean="0">
              <a:latin typeface="Monotype Corsiva" pitchFamily="66" charset="0"/>
              <a:cs typeface="Times New Roman" pitchFamily="18" charset="0"/>
            </a:rPr>
            <a:t>Дидактичні</a:t>
          </a:r>
          <a:r>
            <a:rPr lang="ru-RU" sz="3200" b="1" kern="1200" dirty="0" smtClean="0">
              <a:latin typeface="Monotype Corsiva" pitchFamily="66" charset="0"/>
              <a:cs typeface="Times New Roman" pitchFamily="18" charset="0"/>
            </a:rPr>
            <a:t> </a:t>
          </a:r>
          <a:r>
            <a:rPr lang="ru-RU" sz="3200" b="1" kern="1200" dirty="0" err="1" smtClean="0">
              <a:latin typeface="Monotype Corsiva" pitchFamily="66" charset="0"/>
              <a:cs typeface="Times New Roman" pitchFamily="18" charset="0"/>
            </a:rPr>
            <a:t>матеріали</a:t>
          </a:r>
          <a:r>
            <a:rPr lang="ru-RU" sz="3200" b="1" kern="1200" dirty="0" smtClean="0">
              <a:latin typeface="Monotype Corsiva" pitchFamily="66" charset="0"/>
              <a:cs typeface="Times New Roman" pitchFamily="18" charset="0"/>
            </a:rPr>
            <a:t>:</a:t>
          </a:r>
        </a:p>
      </dsp:txBody>
      <dsp:txXfrm>
        <a:off x="90625" y="2042716"/>
        <a:ext cx="2722112" cy="1675206"/>
      </dsp:txXfrm>
    </dsp:sp>
    <dsp:sp modelId="{20D41728-611D-45E6-BAD2-B3B035DF6A32}">
      <dsp:nvSpPr>
        <dsp:cNvPr id="0" name=""/>
        <dsp:cNvSpPr/>
      </dsp:nvSpPr>
      <dsp:spPr>
        <a:xfrm rot="5400000">
          <a:off x="4741546" y="2248832"/>
          <a:ext cx="1485165" cy="5161533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Names of holidays</a:t>
          </a:r>
          <a:endParaRPr lang="ru-RU" sz="2400" kern="1200" dirty="0"/>
        </a:p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Activities associated with celebrations</a:t>
          </a:r>
        </a:p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Greetings and wishes</a:t>
          </a:r>
        </a:p>
      </dsp:txBody>
      <dsp:txXfrm rot="-5400000">
        <a:off x="2903362" y="4159516"/>
        <a:ext cx="5089033" cy="1340165"/>
      </dsp:txXfrm>
    </dsp:sp>
    <dsp:sp modelId="{8D986BCD-EC7B-449C-8A19-FD9DE12820C1}">
      <dsp:nvSpPr>
        <dsp:cNvPr id="0" name=""/>
        <dsp:cNvSpPr/>
      </dsp:nvSpPr>
      <dsp:spPr>
        <a:xfrm>
          <a:off x="0" y="3901370"/>
          <a:ext cx="2903362" cy="185645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latin typeface="Monotype Corsiva" pitchFamily="66" charset="0"/>
              <a:cs typeface="Times New Roman" pitchFamily="18" charset="0"/>
            </a:rPr>
            <a:t>Лексико-</a:t>
          </a:r>
          <a:r>
            <a:rPr lang="ru-RU" sz="3200" b="1" kern="1200" dirty="0" err="1" smtClean="0">
              <a:latin typeface="Monotype Corsiva" pitchFamily="66" charset="0"/>
              <a:cs typeface="Times New Roman" pitchFamily="18" charset="0"/>
            </a:rPr>
            <a:t>граматичні</a:t>
          </a:r>
          <a:r>
            <a:rPr lang="ru-RU" sz="3200" b="1" kern="1200" dirty="0" smtClean="0">
              <a:latin typeface="Monotype Corsiva" pitchFamily="66" charset="0"/>
              <a:cs typeface="Times New Roman" pitchFamily="18" charset="0"/>
            </a:rPr>
            <a:t> теми проекту: </a:t>
          </a:r>
        </a:p>
      </dsp:txBody>
      <dsp:txXfrm>
        <a:off x="90625" y="3991995"/>
        <a:ext cx="2722112" cy="1675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BEA0-6BFD-4A1A-8C71-DDE23AE9D158}">
      <dsp:nvSpPr>
        <dsp:cNvPr id="0" name=""/>
        <dsp:cNvSpPr/>
      </dsp:nvSpPr>
      <dsp:spPr>
        <a:xfrm>
          <a:off x="-183959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0C831B-D257-44D1-B0DF-556F24652435}">
      <dsp:nvSpPr>
        <dsp:cNvPr id="0" name=""/>
        <dsp:cNvSpPr/>
      </dsp:nvSpPr>
      <dsp:spPr>
        <a:xfrm>
          <a:off x="1832265" y="0"/>
          <a:ext cx="6464944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.1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500" kern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 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Brush Script MT" pitchFamily="66" charset="0"/>
            </a:rPr>
            <a:t>Setting the tas</a:t>
          </a:r>
          <a:r>
            <a:rPr lang="en-US" sz="3600" kern="1200" dirty="0" smtClean="0"/>
            <a:t>k</a:t>
          </a:r>
          <a:endParaRPr lang="ru-RU" sz="36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832265" y="0"/>
        <a:ext cx="3232472" cy="1930399"/>
      </dsp:txXfrm>
    </dsp:sp>
    <dsp:sp modelId="{282196AF-389F-4986-B636-A72DB9304EF0}">
      <dsp:nvSpPr>
        <dsp:cNvPr id="0" name=""/>
        <dsp:cNvSpPr/>
      </dsp:nvSpPr>
      <dsp:spPr>
        <a:xfrm>
          <a:off x="896159" y="2088229"/>
          <a:ext cx="1930399" cy="1930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F884EF-F643-4499-A226-2F1F71D62D40}">
      <dsp:nvSpPr>
        <dsp:cNvPr id="0" name=""/>
        <dsp:cNvSpPr/>
      </dsp:nvSpPr>
      <dsp:spPr>
        <a:xfrm>
          <a:off x="1832265" y="2088229"/>
          <a:ext cx="6464944" cy="193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1.2 – </a:t>
          </a:r>
          <a:r>
            <a:rPr lang="uk-UA" sz="2400" b="0" i="0" kern="1200" dirty="0" smtClean="0">
              <a:latin typeface="Times New Roman" pitchFamily="18" charset="0"/>
              <a:cs typeface="Times New Roman" pitchFamily="18" charset="0"/>
            </a:rPr>
            <a:t>вступний етап</a:t>
          </a:r>
          <a:endParaRPr lang="ru-RU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Brush Script MT" pitchFamily="66" charset="0"/>
            </a:rPr>
            <a:t>Warm-up &amp;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Brush Script MT" pitchFamily="66" charset="0"/>
            </a:rPr>
            <a:t>            Lead-in</a:t>
          </a:r>
        </a:p>
      </dsp:txBody>
      <dsp:txXfrm>
        <a:off x="1832265" y="2088229"/>
        <a:ext cx="3232472" cy="1930399"/>
      </dsp:txXfrm>
    </dsp:sp>
    <dsp:sp modelId="{51FC7EED-2F93-47FD-A1B7-67C7CE88E7C3}">
      <dsp:nvSpPr>
        <dsp:cNvPr id="0" name=""/>
        <dsp:cNvSpPr/>
      </dsp:nvSpPr>
      <dsp:spPr>
        <a:xfrm>
          <a:off x="4712592" y="0"/>
          <a:ext cx="3968311" cy="193039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effectLst/>
              <a:latin typeface="Times New Roman"/>
              <a:ea typeface="Calibri"/>
              <a:cs typeface="Times New Roman"/>
            </a:rPr>
            <a:t>ознайомлення учнів з поняттям проекту, визначення специфіки створення проекту</a:t>
          </a:r>
          <a:r>
            <a:rPr lang="en-US" sz="1500" kern="1200" dirty="0" smtClean="0">
              <a:effectLst/>
              <a:latin typeface="Times New Roman"/>
              <a:ea typeface="Calibri"/>
              <a:cs typeface="Times New Roman"/>
            </a:rPr>
            <a:t>       </a:t>
          </a:r>
          <a:r>
            <a:rPr lang="uk-UA" sz="1500" kern="1200" dirty="0" smtClean="0">
              <a:effectLst/>
              <a:latin typeface="Times New Roman"/>
              <a:ea typeface="Calibri"/>
              <a:cs typeface="Times New Roman"/>
            </a:rPr>
            <a:t>з англійської мови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effectLst/>
              <a:latin typeface="Times New Roman"/>
              <a:ea typeface="Calibri"/>
              <a:cs typeface="Times New Roman"/>
            </a:rPr>
            <a:t>визначення часу на проведення проекту, окреслення його етапів 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effectLst/>
              <a:latin typeface="Times New Roman"/>
              <a:ea typeface="Calibri"/>
              <a:cs typeface="Times New Roman"/>
            </a:rPr>
            <a:t>розподіл учнів на групи  </a:t>
          </a:r>
          <a:endParaRPr lang="ru-RU" sz="1500" kern="1200" dirty="0">
            <a:effectLst/>
            <a:latin typeface="Calibri"/>
            <a:ea typeface="Calibri"/>
            <a:cs typeface="Times New Roman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effectLst/>
              <a:latin typeface="Times New Roman"/>
              <a:ea typeface="Calibri"/>
            </a:rPr>
            <a:t>характеристика очікуваного результату – обговорення фінального продукту </a:t>
          </a:r>
          <a:endParaRPr lang="ru-RU" sz="1500" kern="1200" dirty="0"/>
        </a:p>
      </dsp:txBody>
      <dsp:txXfrm>
        <a:off x="4712592" y="0"/>
        <a:ext cx="3968311" cy="1930399"/>
      </dsp:txXfrm>
    </dsp:sp>
    <dsp:sp modelId="{F9E3DB85-1342-4D48-BF24-388172FB8BC0}">
      <dsp:nvSpPr>
        <dsp:cNvPr id="0" name=""/>
        <dsp:cNvSpPr/>
      </dsp:nvSpPr>
      <dsp:spPr>
        <a:xfrm>
          <a:off x="4672622" y="1858405"/>
          <a:ext cx="3536292" cy="21020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визначення теми проекту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виявлення знань учнів з даної теми (</a:t>
          </a:r>
          <a:r>
            <a:rPr lang="ru-RU" sz="1500" i="1" kern="1200" dirty="0" err="1" smtClean="0">
              <a:latin typeface="Times New Roman" pitchFamily="18" charset="0"/>
              <a:cs typeface="Times New Roman" pitchFamily="18" charset="0"/>
            </a:rPr>
            <a:t>background</a:t>
          </a: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 smtClean="0">
              <a:latin typeface="Times New Roman" pitchFamily="18" charset="0"/>
              <a:cs typeface="Times New Roman" pitchFamily="18" charset="0"/>
            </a:rPr>
            <a:t>knowledge</a:t>
          </a: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о</a:t>
          </a:r>
          <a:r>
            <a:rPr lang="uk-UA" sz="1500" kern="1200" dirty="0" err="1" smtClean="0">
              <a:latin typeface="Times New Roman" pitchFamily="18" charset="0"/>
              <a:cs typeface="Times New Roman" pitchFamily="18" charset="0"/>
            </a:rPr>
            <a:t>бговорення</a:t>
          </a:r>
          <a:r>
            <a:rPr lang="uk-UA" sz="1500" kern="1200" dirty="0" smtClean="0">
              <a:latin typeface="Times New Roman" pitchFamily="18" charset="0"/>
              <a:cs typeface="Times New Roman" pitchFamily="18" charset="0"/>
            </a:rPr>
            <a:t> теми проекту, видів завдань та послідовності роботи під час проекту відповідно до теми і мети проекту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72622" y="1858405"/>
        <a:ext cx="3536292" cy="2102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BEA0-6BFD-4A1A-8C71-DDE23AE9D158}">
      <dsp:nvSpPr>
        <dsp:cNvPr id="0" name=""/>
        <dsp:cNvSpPr/>
      </dsp:nvSpPr>
      <dsp:spPr>
        <a:xfrm>
          <a:off x="-175632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0C831B-D257-44D1-B0DF-556F24652435}">
      <dsp:nvSpPr>
        <dsp:cNvPr id="0" name=""/>
        <dsp:cNvSpPr/>
      </dsp:nvSpPr>
      <dsp:spPr>
        <a:xfrm>
          <a:off x="2072288" y="0"/>
          <a:ext cx="617229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2.1 – формування лінгвістичної компетенції</a:t>
          </a:r>
          <a:endParaRPr lang="ru-RU" sz="2400" b="0" i="0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 smtClean="0">
              <a:effectLst/>
              <a:latin typeface="Brush Script MT" pitchFamily="66" charset="0"/>
              <a:ea typeface="Calibri"/>
              <a:cs typeface="Times New Roman" pitchFamily="18" charset="0"/>
            </a:rPr>
            <a:t>Language input</a:t>
          </a:r>
          <a:endParaRPr lang="ru-RU" sz="36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288" y="0"/>
        <a:ext cx="3086149" cy="2149832"/>
      </dsp:txXfrm>
    </dsp:sp>
    <dsp:sp modelId="{282196AF-389F-4986-B636-A72DB9304EF0}">
      <dsp:nvSpPr>
        <dsp:cNvPr id="0" name=""/>
        <dsp:cNvSpPr/>
      </dsp:nvSpPr>
      <dsp:spPr>
        <a:xfrm>
          <a:off x="1027266" y="2325602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F884EF-F643-4499-A226-2F1F71D62D40}">
      <dsp:nvSpPr>
        <dsp:cNvPr id="0" name=""/>
        <dsp:cNvSpPr/>
      </dsp:nvSpPr>
      <dsp:spPr>
        <a:xfrm>
          <a:off x="2072288" y="2294161"/>
          <a:ext cx="6172298" cy="22127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2.2 –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комун</a:t>
          </a:r>
          <a:r>
            <a:rPr lang="uk-UA" sz="2400" b="0" i="0" kern="1200" dirty="0" err="1" smtClean="0">
              <a:effectLst/>
              <a:latin typeface="Times New Roman"/>
              <a:ea typeface="Calibri"/>
              <a:cs typeface="Times New Roman"/>
            </a:rPr>
            <a:t>ікативна</a:t>
          </a:r>
          <a:r>
            <a:rPr lang="uk-UA" sz="2400" b="0" i="0" kern="1200" dirty="0" smtClean="0">
              <a:effectLst/>
              <a:latin typeface="Times New Roman"/>
              <a:ea typeface="Calibri"/>
              <a:cs typeface="Times New Roman"/>
            </a:rPr>
            <a:t> підготовка до групової роботи </a:t>
          </a:r>
          <a:endParaRPr lang="ru-RU" sz="2400" b="0" i="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effectLst/>
              <a:latin typeface="Brush Script MT" pitchFamily="66" charset="0"/>
              <a:ea typeface="Calibri"/>
              <a:cs typeface="Times New Roman"/>
            </a:rPr>
            <a:t>Functional language</a:t>
          </a:r>
          <a:endParaRPr lang="en-US" sz="3600" b="0" kern="1200" dirty="0" smtClean="0">
            <a:latin typeface="Brush Script MT" pitchFamily="66" charset="0"/>
          </a:endParaRPr>
        </a:p>
      </dsp:txBody>
      <dsp:txXfrm>
        <a:off x="2072288" y="2294161"/>
        <a:ext cx="3086149" cy="2212715"/>
      </dsp:txXfrm>
    </dsp:sp>
    <dsp:sp modelId="{51FC7EED-2F93-47FD-A1B7-67C7CE88E7C3}">
      <dsp:nvSpPr>
        <dsp:cNvPr id="0" name=""/>
        <dsp:cNvSpPr/>
      </dsp:nvSpPr>
      <dsp:spPr>
        <a:xfrm>
          <a:off x="4822232" y="0"/>
          <a:ext cx="3788680" cy="214983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822232" y="0"/>
        <a:ext cx="3788680" cy="2149832"/>
      </dsp:txXfrm>
    </dsp:sp>
    <dsp:sp modelId="{F9E3DB85-1342-4D48-BF24-388172FB8BC0}">
      <dsp:nvSpPr>
        <dsp:cNvPr id="0" name=""/>
        <dsp:cNvSpPr/>
      </dsp:nvSpPr>
      <dsp:spPr>
        <a:xfrm>
          <a:off x="4784072" y="2069654"/>
          <a:ext cx="3376216" cy="234097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4072" y="2069654"/>
        <a:ext cx="3376216" cy="2340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BEA0-6BFD-4A1A-8C71-DDE23AE9D158}">
      <dsp:nvSpPr>
        <dsp:cNvPr id="0" name=""/>
        <dsp:cNvSpPr/>
      </dsp:nvSpPr>
      <dsp:spPr>
        <a:xfrm>
          <a:off x="-175632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0C831B-D257-44D1-B0DF-556F24652435}">
      <dsp:nvSpPr>
        <dsp:cNvPr id="0" name=""/>
        <dsp:cNvSpPr/>
      </dsp:nvSpPr>
      <dsp:spPr>
        <a:xfrm>
          <a:off x="2072288" y="0"/>
          <a:ext cx="617229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3.1 – Робота над проектом</a:t>
          </a:r>
          <a:endParaRPr lang="ru-RU" sz="2400" b="0" i="0" kern="1200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 smtClean="0">
              <a:effectLst/>
              <a:latin typeface="Brush Script MT" pitchFamily="66" charset="0"/>
              <a:ea typeface="Calibri"/>
              <a:cs typeface="Times New Roman" pitchFamily="18" charset="0"/>
            </a:rPr>
            <a:t>Project work</a:t>
          </a:r>
          <a:endParaRPr lang="ru-RU" sz="3600" b="0" i="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2288" y="0"/>
        <a:ext cx="3086149" cy="2149832"/>
      </dsp:txXfrm>
    </dsp:sp>
    <dsp:sp modelId="{282196AF-389F-4986-B636-A72DB9304EF0}">
      <dsp:nvSpPr>
        <dsp:cNvPr id="0" name=""/>
        <dsp:cNvSpPr/>
      </dsp:nvSpPr>
      <dsp:spPr>
        <a:xfrm>
          <a:off x="1049280" y="2460999"/>
          <a:ext cx="2149832" cy="19055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F884EF-F643-4499-A226-2F1F71D62D40}">
      <dsp:nvSpPr>
        <dsp:cNvPr id="0" name=""/>
        <dsp:cNvSpPr/>
      </dsp:nvSpPr>
      <dsp:spPr>
        <a:xfrm>
          <a:off x="2072288" y="2427472"/>
          <a:ext cx="6172298" cy="194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.2 – </a:t>
          </a:r>
          <a:r>
            <a:rPr lang="ru-RU" sz="2400" b="0" i="0" kern="1200" dirty="0" err="1" smtClean="0">
              <a:latin typeface="Times New Roman" pitchFamily="18" charset="0"/>
              <a:cs typeface="Times New Roman" pitchFamily="18" charset="0"/>
            </a:rPr>
            <a:t>Завершення</a:t>
          </a:r>
          <a:r>
            <a:rPr lang="ru-RU" sz="2400" b="0" i="0" kern="1200" dirty="0" smtClean="0">
              <a:latin typeface="Times New Roman" pitchFamily="18" charset="0"/>
              <a:cs typeface="Times New Roman" pitchFamily="18" charset="0"/>
            </a:rPr>
            <a:t> проекту</a:t>
          </a:r>
          <a:r>
            <a:rPr lang="uk-UA" sz="2400" b="0" i="0" kern="1200" dirty="0" smtClean="0">
              <a:effectLst/>
              <a:latin typeface="Times New Roman"/>
              <a:ea typeface="Calibri"/>
              <a:cs typeface="Times New Roman"/>
            </a:rPr>
            <a:t> </a:t>
          </a:r>
          <a:endParaRPr lang="ru-RU" sz="2400" b="0" i="0" kern="1200" dirty="0" smtClean="0">
            <a:effectLst/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effectLst/>
              <a:latin typeface="Brush Script MT" pitchFamily="66" charset="0"/>
              <a:ea typeface="Calibri"/>
              <a:cs typeface="Times New Roman"/>
            </a:rPr>
            <a:t>Project </a:t>
          </a:r>
          <a:endParaRPr lang="ru-RU" sz="3600" b="0" kern="1200" dirty="0" smtClean="0">
            <a:effectLst/>
            <a:latin typeface="Brush Script MT" pitchFamily="66" charset="0"/>
            <a:ea typeface="Calibri"/>
            <a:cs typeface="Times New Roman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effectLst/>
              <a:latin typeface="Brush Script MT" pitchFamily="66" charset="0"/>
              <a:ea typeface="Calibri"/>
              <a:cs typeface="Times New Roman"/>
            </a:rPr>
            <a:t>      </a:t>
          </a:r>
          <a:r>
            <a:rPr lang="en-US" sz="3600" b="0" kern="1200" dirty="0" smtClean="0">
              <a:effectLst/>
              <a:latin typeface="Brush Script MT" pitchFamily="66" charset="0"/>
              <a:ea typeface="Calibri"/>
              <a:cs typeface="Times New Roman"/>
            </a:rPr>
            <a:t>Finalizing</a:t>
          </a:r>
          <a:endParaRPr lang="en-US" sz="3600" b="0" kern="1200" dirty="0" smtClean="0">
            <a:latin typeface="Brush Script MT" pitchFamily="66" charset="0"/>
          </a:endParaRPr>
        </a:p>
      </dsp:txBody>
      <dsp:txXfrm>
        <a:off x="2072288" y="2427472"/>
        <a:ext cx="3086149" cy="1946092"/>
      </dsp:txXfrm>
    </dsp:sp>
    <dsp:sp modelId="{51FC7EED-2F93-47FD-A1B7-67C7CE88E7C3}">
      <dsp:nvSpPr>
        <dsp:cNvPr id="0" name=""/>
        <dsp:cNvSpPr/>
      </dsp:nvSpPr>
      <dsp:spPr>
        <a:xfrm>
          <a:off x="4822232" y="0"/>
          <a:ext cx="3788680" cy="214983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4822232" y="0"/>
        <a:ext cx="3788680" cy="2149832"/>
      </dsp:txXfrm>
    </dsp:sp>
    <dsp:sp modelId="{F9E3DB85-1342-4D48-BF24-388172FB8BC0}">
      <dsp:nvSpPr>
        <dsp:cNvPr id="0" name=""/>
        <dsp:cNvSpPr/>
      </dsp:nvSpPr>
      <dsp:spPr>
        <a:xfrm>
          <a:off x="4784072" y="2069654"/>
          <a:ext cx="3376216" cy="234097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4072" y="2069654"/>
        <a:ext cx="3376216" cy="2340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06BB2-07B4-4634-B93E-6AFC934FB93D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60CA-4450-4E4D-B19F-81BC459C2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8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60CA-4450-4E4D-B19F-81BC459C2D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9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2686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8934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548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9595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40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349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4398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6061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957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1905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9068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C0DF-8D9B-4827-B7C1-928135E155DB}" type="datetimeFigureOut">
              <a:rPr lang="ru-RU" smtClean="0"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116C9-AA2D-4096-A0AA-00D76C6E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ня\Desktop\56cd4a705a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80" y="-26144"/>
            <a:ext cx="10193796" cy="68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err="1" smtClean="0">
                <a:latin typeface="Monotype Corsiva" pitchFamily="66" charset="0"/>
              </a:rPr>
              <a:t>Проектна</a:t>
            </a:r>
            <a:r>
              <a:rPr lang="ru-RU" sz="5300" b="1" dirty="0" smtClean="0">
                <a:latin typeface="Monotype Corsiva" pitchFamily="66" charset="0"/>
              </a:rPr>
              <a:t> робота </a:t>
            </a:r>
            <a:br>
              <a:rPr lang="ru-RU" sz="5300" b="1" dirty="0" smtClean="0">
                <a:latin typeface="Monotype Corsiva" pitchFamily="66" charset="0"/>
              </a:rPr>
            </a:br>
            <a:r>
              <a:rPr lang="en-US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“Christmas and Easter. </a:t>
            </a:r>
            <a:br>
              <a:rPr lang="en-US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</a:br>
            <a:r>
              <a:rPr lang="en-US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Great Britain – Ukraine”</a:t>
            </a:r>
            <a:br>
              <a:rPr lang="en-US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</a:br>
            <a:r>
              <a:rPr lang="ru-RU" sz="53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5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en-US" sz="53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ru-RU" sz="53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</a:t>
            </a:r>
            <a:r>
              <a:rPr lang="ru-RU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5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888" y="4149080"/>
            <a:ext cx="6400800" cy="1752600"/>
          </a:xfrm>
        </p:spPr>
        <p:txBody>
          <a:bodyPr>
            <a:normAutofit lnSpcReduction="10000"/>
          </a:bodyPr>
          <a:lstStyle/>
          <a:p>
            <a:pPr lvl="0" algn="r"/>
            <a:r>
              <a:rPr lang="uk-UA" sz="2400" dirty="0">
                <a:solidFill>
                  <a:prstClr val="black"/>
                </a:solidFill>
                <a:latin typeface="Monotype Corsiva" pitchFamily="66" charset="0"/>
              </a:rPr>
              <a:t>Вчитель англійської мови</a:t>
            </a: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Monotype Corsiva" pitchFamily="66" charset="0"/>
              </a:rPr>
              <a:t>ЗОШ№4 </a:t>
            </a:r>
            <a:r>
              <a:rPr lang="uk-UA" sz="2400" dirty="0" err="1">
                <a:solidFill>
                  <a:prstClr val="black"/>
                </a:solidFill>
                <a:latin typeface="Monotype Corsiva" pitchFamily="66" charset="0"/>
              </a:rPr>
              <a:t>м.Покровська</a:t>
            </a:r>
            <a:endParaRPr lang="uk-UA" sz="2400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r"/>
            <a:r>
              <a:rPr lang="uk-UA" sz="2400" dirty="0">
                <a:solidFill>
                  <a:prstClr val="black"/>
                </a:solidFill>
                <a:latin typeface="Monotype Corsiva" pitchFamily="66" charset="0"/>
              </a:rPr>
              <a:t>Донецької області</a:t>
            </a:r>
          </a:p>
          <a:p>
            <a:pPr lvl="0" algn="r"/>
            <a:r>
              <a:rPr lang="uk-UA" sz="2400" dirty="0" err="1">
                <a:solidFill>
                  <a:prstClr val="black"/>
                </a:solidFill>
                <a:latin typeface="Monotype Corsiva" pitchFamily="66" charset="0"/>
              </a:rPr>
              <a:t>Швидкіна</a:t>
            </a:r>
            <a:r>
              <a:rPr lang="uk-UA" sz="2400" dirty="0">
                <a:solidFill>
                  <a:prstClr val="black"/>
                </a:solidFill>
                <a:latin typeface="Monotype Corsiva" pitchFamily="66" charset="0"/>
              </a:rPr>
              <a:t> Д.І.</a:t>
            </a:r>
            <a:endParaRPr lang="ru-RU" sz="2400" dirty="0">
              <a:solidFill>
                <a:prstClr val="black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744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IV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етап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Презентація та оцінка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3377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36202" y="1916832"/>
            <a:ext cx="315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проекту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3844" y="414908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проект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5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9" y="3719845"/>
            <a:ext cx="4024461" cy="301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9920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0" y="692034"/>
            <a:ext cx="3649288" cy="2736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3" y="548680"/>
            <a:ext cx="3479371" cy="2609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976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35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аня\Desktop\fon-svetlyj-izgiby-vektor-minimali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8"/>
            <a:ext cx="9144000" cy="68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269048"/>
            <a:ext cx="842493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Мета проекту: </a:t>
            </a: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7340383"/>
              </p:ext>
            </p:extLst>
          </p:nvPr>
        </p:nvGraphicFramePr>
        <p:xfrm>
          <a:off x="323528" y="1340768"/>
          <a:ext cx="8568952" cy="527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259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8685578"/>
              </p:ext>
            </p:extLst>
          </p:nvPr>
        </p:nvGraphicFramePr>
        <p:xfrm>
          <a:off x="611560" y="620688"/>
          <a:ext cx="80648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19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1872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Робота над проектом</a:t>
            </a:r>
          </a:p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 етап - Організаційний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6079617"/>
              </p:ext>
            </p:extLst>
          </p:nvPr>
        </p:nvGraphicFramePr>
        <p:xfrm>
          <a:off x="323528" y="206084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2404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19245" r="32414"/>
          <a:stretch/>
        </p:blipFill>
        <p:spPr>
          <a:xfrm>
            <a:off x="4614192" y="2924944"/>
            <a:ext cx="3373821" cy="365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r="28379"/>
          <a:stretch/>
        </p:blipFill>
        <p:spPr>
          <a:xfrm>
            <a:off x="440160" y="1873609"/>
            <a:ext cx="3048322" cy="447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9655" r="11380" b="39770"/>
          <a:stretch/>
        </p:blipFill>
        <p:spPr>
          <a:xfrm>
            <a:off x="3995936" y="404664"/>
            <a:ext cx="4464496" cy="2273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6828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ІІ етап – Мовна і комунікативна підготовка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17983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162880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опорного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лексичних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граматичних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знадобляться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374" y="393712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мовленнєвих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англійською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групово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 роботи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відпрацювання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мовленнєвих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042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4390686" cy="329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2" b="27267"/>
          <a:stretch/>
        </p:blipFill>
        <p:spPr>
          <a:xfrm>
            <a:off x="611560" y="1268760"/>
            <a:ext cx="4318908" cy="258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297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ІІІ етап – Діяльнісний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441714"/>
              </p:ext>
            </p:extLst>
          </p:nvPr>
        </p:nvGraphicFramePr>
        <p:xfrm>
          <a:off x="354360" y="1772816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184482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самостійна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мозковий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штурм в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проекту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проекту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проекту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чорновий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варіанту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4028" y="4221088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опрацьованих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консультація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остаточним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108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3" y="734383"/>
            <a:ext cx="3360373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92" y="734383"/>
            <a:ext cx="2549036" cy="3398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8311"/>
            <a:ext cx="2419472" cy="3225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27157" y="3174142"/>
            <a:ext cx="2787758" cy="37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4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423</Words>
  <Application>Microsoft Office PowerPoint</Application>
  <PresentationFormat>Экран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Проектна робота  “Christmas and Easter.  Great Britain – Ukraine” (4 клас)</vt:lpstr>
      <vt:lpstr>Презентация PowerPoint</vt:lpstr>
      <vt:lpstr>Презентация PowerPoint</vt:lpstr>
      <vt:lpstr>Презентация PowerPoint</vt:lpstr>
      <vt:lpstr>Презентация PowerPoint</vt:lpstr>
      <vt:lpstr>ІІ етап – Мовна і комунікативна підготовка</vt:lpstr>
      <vt:lpstr>Презентация PowerPoint</vt:lpstr>
      <vt:lpstr>ІІІ етап – Діяльнісний</vt:lpstr>
      <vt:lpstr>Презентация PowerPoint</vt:lpstr>
      <vt:lpstr>IV етап – Презентація та оцінка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ваня</cp:lastModifiedBy>
  <cp:revision>19</cp:revision>
  <dcterms:created xsi:type="dcterms:W3CDTF">2016-09-25T15:44:42Z</dcterms:created>
  <dcterms:modified xsi:type="dcterms:W3CDTF">2016-09-27T15:57:18Z</dcterms:modified>
</cp:coreProperties>
</file>