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3" r:id="rId7"/>
    <p:sldId id="264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21D25-327B-44AF-B508-7C8625092BE0}" type="datetimeFigureOut">
              <a:rPr lang="ru-RU" smtClean="0"/>
              <a:pPr/>
              <a:t>08.08.2017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FC084-3E7C-4CFC-9B85-19EB9E5D21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іздво 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69"/>
            <a:ext cx="9144000" cy="6852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різдво 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69"/>
            <a:ext cx="9144000" cy="6852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іздво 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69"/>
            <a:ext cx="9144000" cy="6852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іздво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089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іздво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66" y="0"/>
            <a:ext cx="902786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іздво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71" y="404664"/>
            <a:ext cx="9023658" cy="604867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іздво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7196" y="548680"/>
            <a:ext cx="8649609" cy="57606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іздво 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69"/>
            <a:ext cx="9144000" cy="68520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іздво 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-16824"/>
            <a:ext cx="6552728" cy="68748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AMD</cp:lastModifiedBy>
  <cp:revision>3</cp:revision>
  <dcterms:created xsi:type="dcterms:W3CDTF">2015-10-26T13:13:51Z</dcterms:created>
  <dcterms:modified xsi:type="dcterms:W3CDTF">2017-08-08T14:49:06Z</dcterms:modified>
</cp:coreProperties>
</file>