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0" r:id="rId18"/>
    <p:sldId id="273" r:id="rId19"/>
    <p:sldId id="274" r:id="rId20"/>
    <p:sldId id="275" r:id="rId21"/>
    <p:sldId id="276" r:id="rId22"/>
    <p:sldId id="277" r:id="rId23"/>
    <p:sldId id="278" r:id="rId24"/>
    <p:sldId id="27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8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0D3C83-74FB-4E72-8EAA-3688EEA7B51F}" type="datetimeFigureOut">
              <a:rPr lang="ru-RU" smtClean="0"/>
              <a:pPr/>
              <a:t>05.10.2015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706E55-7B1C-4037-8704-40878C74432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резы начал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4797152"/>
            <a:ext cx="7596336" cy="2123658"/>
          </a:xfrm>
          <a:prstGeom prst="rect">
            <a:avLst/>
          </a:prstGeom>
          <a:effectLst>
            <a:outerShdw blurRad="57150" dist="38100" dir="5400000" algn="ctr" rotWithShape="0">
              <a:schemeClr val="accent5">
                <a:shade val="9000"/>
                <a:satMod val="105000"/>
                <a:alpha val="48000"/>
              </a:schemeClr>
            </a:outerShdw>
            <a:softEdge rad="6350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9900"/>
                </a:solidFill>
              </a:rPr>
              <a:t>Всю душу выплесну в слова…</a:t>
            </a:r>
            <a:endParaRPr lang="ru-RU" sz="6600" dirty="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ка закат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717668" cy="400506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" name="Рисунок 2" descr="река закат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7630" y="0"/>
            <a:ext cx="5366370" cy="3284984"/>
          </a:xfrm>
          <a:prstGeom prst="round2Diag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" name="Рисунок 3" descr="река закат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161662"/>
            <a:ext cx="9144000" cy="3696337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ремена го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реза вес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0"/>
            <a:ext cx="4733582" cy="3543424"/>
          </a:xfrm>
          <a:prstGeom prst="round2Diag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" name="Рисунок 2" descr="береза зи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315416"/>
            <a:ext cx="3666728" cy="4968553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4" name="Рисунок 3" descr="береза лет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45050"/>
            <a:ext cx="5076056" cy="3012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береза осен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3109176"/>
            <a:ext cx="5004048" cy="37488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лен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2843808" cy="31710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клен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96952"/>
            <a:ext cx="3749402" cy="41351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 descr="клен в снегу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0"/>
            <a:ext cx="529208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мат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233" y="0"/>
            <a:ext cx="9073536" cy="6858000"/>
          </a:xfrm>
          <a:prstGeom prst="roundRect">
            <a:avLst/>
          </a:prstGeom>
          <a:ln w="76200">
            <a:solidFill>
              <a:srgbClr val="00B050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искал счасть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пушк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89412"/>
            <a:ext cx="8371028" cy="589191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688" y="0"/>
            <a:ext cx="890062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есенин 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75004"/>
            <a:ext cx="7992888" cy="60006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ревня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есенин 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22" y="0"/>
            <a:ext cx="9069355" cy="6858000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ревня 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28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еревн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080"/>
            <a:ext cx="9144000" cy="68681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есенин 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памятник в сел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4482"/>
            <a:ext cx="9138031" cy="686248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9144"/>
            <a:ext cx="9156225" cy="68488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784" y="260647"/>
            <a:ext cx="8679695" cy="630855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есенин 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константинов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фот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сенин молод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06340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есенин 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2500" y="1268760"/>
            <a:ext cx="4381500" cy="4381500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ирода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4184616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природа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"/>
            <a:ext cx="4716016" cy="4365104"/>
          </a:xfrm>
          <a:prstGeom prst="ellipse">
            <a:avLst/>
          </a:prstGeom>
          <a:effectLst>
            <a:softEdge rad="31750"/>
          </a:effectLst>
          <a:scene3d>
            <a:camera prst="isometricOffAxis2Left"/>
            <a:lightRig rig="threePt" dir="t"/>
          </a:scene3d>
        </p:spPr>
      </p:pic>
      <p:pic>
        <p:nvPicPr>
          <p:cNvPr id="4" name="Рисунок 3" descr="природа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01617"/>
            <a:ext cx="5184576" cy="3456383"/>
          </a:xfrm>
          <a:prstGeom prst="teardrop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5" name="Рисунок 4" descr="природа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429000"/>
            <a:ext cx="4572000" cy="3429000"/>
          </a:xfrm>
          <a:prstGeom prst="parallelogram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softEdge rad="3175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</TotalTime>
  <Words>6</Words>
  <Application>Microsoft Office PowerPoint</Application>
  <PresentationFormat>Экран (4:3)</PresentationFormat>
  <Paragraphs>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17</cp:revision>
  <dcterms:created xsi:type="dcterms:W3CDTF">2015-10-04T05:36:45Z</dcterms:created>
  <dcterms:modified xsi:type="dcterms:W3CDTF">2015-10-05T05:13:24Z</dcterms:modified>
</cp:coreProperties>
</file>