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8" r:id="rId15"/>
    <p:sldId id="271" r:id="rId16"/>
    <p:sldId id="270" r:id="rId17"/>
    <p:sldId id="273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44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391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29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005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76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14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477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83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895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635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99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597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05A2D-1928-4B73-BC08-2B7BF02BD022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E200F-D8BD-4C8A-9890-A17E18A4FA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30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jpeg"/><Relationship Id="rId1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image" Target="../media/image4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jpe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image" Target="../media/image6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jpeg"/><Relationship Id="rId2" Type="http://schemas.openxmlformats.org/officeDocument/2006/relationships/image" Target="../media/image4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6.png"/><Relationship Id="rId7" Type="http://schemas.openxmlformats.org/officeDocument/2006/relationships/image" Target="../media/image57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gif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.png"/><Relationship Id="rId7" Type="http://schemas.openxmlformats.org/officeDocument/2006/relationships/hyperlink" Target="https://www.google.com.ua/search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yshared.ru/side/1103374" TargetMode="External"/><Relationship Id="rId5" Type="http://schemas.openxmlformats.org/officeDocument/2006/relationships/hyperlink" Target="https://prezentacii.org/prezentacii/prezentacii-po-literature/41813-skazka-o-rybake-i-rybke.html" TargetMode="External"/><Relationship Id="rId4" Type="http://schemas.openxmlformats.org/officeDocument/2006/relationships/hyperlink" Target="http://metodportal.net/node/4041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4"/>
          <a:stretch/>
        </p:blipFill>
        <p:spPr bwMode="auto">
          <a:xfrm>
            <a:off x="0" y="0"/>
            <a:ext cx="9173210" cy="6093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035675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211" y="2636912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Літературне читання</a:t>
            </a:r>
          </a:p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3 клас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567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5204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8" y="6015481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63463">
            <a:off x="1013748" y="2620190"/>
            <a:ext cx="77470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29822">
            <a:off x="1760799" y="1328417"/>
            <a:ext cx="77470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64982">
            <a:off x="3399938" y="1260147"/>
            <a:ext cx="77470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47226">
            <a:off x="4976738" y="1165586"/>
            <a:ext cx="77470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54141">
            <a:off x="6730436" y="2055269"/>
            <a:ext cx="77470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775848" y="343420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який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8851" y="67788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Добрий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6005" y="597020"/>
            <a:ext cx="1752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Терплячий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5785" y="1511919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Безвольний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8640" y="623848"/>
            <a:ext cx="2077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Смиренний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31750" y="2158497"/>
            <a:ext cx="1863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Ввічливий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53804">
            <a:off x="6864852" y="3202623"/>
            <a:ext cx="102393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43" y="2172845"/>
            <a:ext cx="4838014" cy="3628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860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22" y="12576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0" y="6029201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28565">
            <a:off x="990137" y="2735189"/>
            <a:ext cx="77470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44189">
            <a:off x="6765114" y="1480187"/>
            <a:ext cx="102393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27772">
            <a:off x="3620508" y="619035"/>
            <a:ext cx="102393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31685">
            <a:off x="2109873" y="791575"/>
            <a:ext cx="102393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6050">
            <a:off x="1002519" y="1196124"/>
            <a:ext cx="102393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47515">
            <a:off x="6922661" y="2782106"/>
            <a:ext cx="102393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1421">
            <a:off x="5530484" y="801339"/>
            <a:ext cx="102393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0951" y="2440125"/>
            <a:ext cx="1102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Зла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528" y="774193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Жадібна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1680" y="302119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Груба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67799" y="174870"/>
            <a:ext cx="1743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Вимоглива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78922" y="356836"/>
            <a:ext cx="1641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Ненаситна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34630" y="118979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Сварлива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99775" y="2440125"/>
            <a:ext cx="162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Невдячна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32118"/>
            <a:ext cx="4776192" cy="3462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72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40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6284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Встанови послідовність подій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9" t="2167" r="419" b="-2167"/>
          <a:stretch/>
        </p:blipFill>
        <p:spPr bwMode="auto">
          <a:xfrm>
            <a:off x="1898292" y="692696"/>
            <a:ext cx="1909720" cy="1432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" t="2523" r="2667" b="4014"/>
          <a:stretch/>
        </p:blipFill>
        <p:spPr bwMode="auto">
          <a:xfrm>
            <a:off x="76905" y="692696"/>
            <a:ext cx="1872207" cy="1430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33"/>
          <a:stretch/>
        </p:blipFill>
        <p:spPr bwMode="auto">
          <a:xfrm>
            <a:off x="-45284" y="3644334"/>
            <a:ext cx="2177493" cy="1461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0" t="28792" r="15400" b="8667"/>
          <a:stretch/>
        </p:blipFill>
        <p:spPr bwMode="auto">
          <a:xfrm>
            <a:off x="69993" y="2153122"/>
            <a:ext cx="2117569" cy="1333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" t="2619" r="4400" b="4117"/>
          <a:stretch/>
        </p:blipFill>
        <p:spPr bwMode="auto">
          <a:xfrm>
            <a:off x="2082894" y="2059883"/>
            <a:ext cx="1856329" cy="1369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944" y="701808"/>
            <a:ext cx="1893651" cy="1423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05" y="2329484"/>
            <a:ext cx="1668451" cy="121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3" y="3464440"/>
            <a:ext cx="1714512" cy="1607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728" y="2249497"/>
            <a:ext cx="2215012" cy="139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71" y="3526399"/>
            <a:ext cx="2183339" cy="1617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9" t="8801" r="25411" b="7466"/>
          <a:stretch/>
        </p:blipFill>
        <p:spPr bwMode="auto">
          <a:xfrm>
            <a:off x="7588689" y="2249497"/>
            <a:ext cx="1598540" cy="1516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8" t="4772" r="19527"/>
          <a:stretch/>
        </p:blipFill>
        <p:spPr bwMode="auto">
          <a:xfrm>
            <a:off x="5754583" y="3571877"/>
            <a:ext cx="1670371" cy="14287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083" y="3735626"/>
            <a:ext cx="1831717" cy="1369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722" y="830997"/>
            <a:ext cx="1760153" cy="1369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068" y="692696"/>
            <a:ext cx="2112311" cy="158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83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19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329" y="-119977"/>
            <a:ext cx="2467977" cy="184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900" y="-61661"/>
            <a:ext cx="228951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906" y="-61661"/>
            <a:ext cx="2112481" cy="184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-19810"/>
            <a:ext cx="2326196" cy="1734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88" y="1606773"/>
            <a:ext cx="2120900" cy="139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1714488"/>
            <a:ext cx="2022021" cy="13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1724847"/>
            <a:ext cx="2071702" cy="153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3143248"/>
            <a:ext cx="2199195" cy="1475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418" y="3150476"/>
            <a:ext cx="2161846" cy="146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214686"/>
            <a:ext cx="2153810" cy="130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572008"/>
            <a:ext cx="2643206" cy="16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4500570"/>
            <a:ext cx="2120900" cy="150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547079"/>
            <a:ext cx="2500330" cy="1615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1810"/>
            <a:ext cx="2145253" cy="1500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115" y="1606773"/>
            <a:ext cx="2123088" cy="158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17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844" y="0"/>
            <a:ext cx="9175968" cy="685800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0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1968" y="835233"/>
            <a:ext cx="914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(Розташуй бажання старої у правильному порядку)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59376" y="0"/>
            <a:ext cx="91759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Гра «Виправ помилку»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0" y="1268760"/>
            <a:ext cx="3274002" cy="247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145" y="2672915"/>
            <a:ext cx="3105594" cy="2325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261" y="1291899"/>
            <a:ext cx="2976331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0" y="3678364"/>
            <a:ext cx="3191788" cy="2393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643314"/>
            <a:ext cx="2972486" cy="22470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16740" y="3429000"/>
            <a:ext cx="7287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u="sng" dirty="0" smtClean="0">
                <a:solidFill>
                  <a:schemeClr val="bg1"/>
                </a:solidFill>
              </a:rPr>
              <a:t>1</a:t>
            </a:r>
            <a:endParaRPr lang="ru-RU" sz="9600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3429000"/>
            <a:ext cx="855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u="sng" dirty="0">
                <a:solidFill>
                  <a:schemeClr val="bg1"/>
                </a:solidFill>
              </a:rPr>
              <a:t>2</a:t>
            </a:r>
            <a:endParaRPr lang="ru-RU" sz="9600" b="1" u="sng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7400" y="2408023"/>
            <a:ext cx="847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u="sng" dirty="0">
                <a:solidFill>
                  <a:schemeClr val="bg1"/>
                </a:solidFill>
              </a:rPr>
              <a:t>3</a:t>
            </a:r>
            <a:endParaRPr lang="ru-RU" sz="9600" b="1" u="sng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8623" y="991707"/>
            <a:ext cx="838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u="sng" dirty="0">
                <a:solidFill>
                  <a:schemeClr val="bg1"/>
                </a:solidFill>
              </a:rPr>
              <a:t>4</a:t>
            </a:r>
            <a:endParaRPr lang="ru-RU" sz="9600" b="1" u="sng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720" y="1092984"/>
            <a:ext cx="830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u="sng" dirty="0">
                <a:solidFill>
                  <a:schemeClr val="bg1"/>
                </a:solidFill>
              </a:rPr>
              <a:t>5</a:t>
            </a:r>
            <a:endParaRPr lang="ru-RU" sz="96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15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16632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Яке бажання старої рибка не здійснила? Чому?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1785926"/>
            <a:ext cx="5637509" cy="4259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62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1" y="908720"/>
            <a:ext cx="86527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Як мед, то ще й ложкою.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77" y="116632"/>
            <a:ext cx="91116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Робота над фразеологізмами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1" y="1835016"/>
            <a:ext cx="8876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Залишитися біля розбитого корита.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062" y="1869990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998660"/>
            <a:ext cx="1524000" cy="1409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301944"/>
            <a:ext cx="4357686" cy="2553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037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83671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Виберіть найбільш точне формулювання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8288" y="116632"/>
            <a:ext cx="91622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Визначення головної думки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844824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здорово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зловити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чарівну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рибку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погано бути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сварливим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жадібним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жорстоким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сварливий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жадібний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можеш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утратити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щастя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Трапляються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необхідно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проявити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твердість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характеру,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інакше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можеш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постраждати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73" y="2780928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5" y="3662501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5" y="4869160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43" y="6000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00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14"/>
            <a:ext cx="6096000" cy="4200525"/>
          </a:xfrm>
          <a:prstGeom prst="rect">
            <a:avLst/>
          </a:prstGeom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988" y="1681163"/>
            <a:ext cx="9705976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57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874509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Гра «Мікрофон»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2442" y="44624"/>
            <a:ext cx="91630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Підсумок уроку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641686"/>
            <a:ext cx="88569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Поміркуйте, чому ми читаємо казки, за що ми їх любимо?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78" y="1908455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438" y="2924944"/>
            <a:ext cx="4792663" cy="32194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735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30832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14254"/>
            <a:ext cx="9199941" cy="843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5875" y="0"/>
            <a:ext cx="915987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latin typeface="+mj-lt"/>
                <a:cs typeface="Times New Roman" pitchFamily="18" charset="0"/>
              </a:rPr>
              <a:t>Гра «Утвори слова за зразком»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5643" y="744120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Ріка-річка-річечка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8739" y="2068574"/>
            <a:ext cx="1968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Риба-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2060847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рибка-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2047150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рибонька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6439" y="2838015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Баба-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5263" y="2838255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бабка</a:t>
            </a:r>
            <a:r>
              <a:rPr lang="uk-UA" sz="4400" i="1" dirty="0" err="1" smtClean="0"/>
              <a:t>-</a:t>
            </a:r>
            <a:endParaRPr lang="ru-RU" sz="4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18334" y="2816591"/>
            <a:ext cx="2652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бабонька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88507" y="3523578"/>
            <a:ext cx="1733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Дід-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65763" y="3556216"/>
            <a:ext cx="18843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ідок</a:t>
            </a:r>
            <a:r>
              <a:rPr lang="uk-UA" sz="4400" i="1" dirty="0" err="1" smtClean="0"/>
              <a:t>-</a:t>
            </a:r>
            <a:endParaRPr lang="ru-RU" sz="4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11960" y="3514214"/>
            <a:ext cx="2888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дідусенько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16439" y="4232911"/>
            <a:ext cx="1656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Вода-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95836" y="4243182"/>
            <a:ext cx="2376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одичка-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8064" y="4251382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водиченька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1110123" y="2162011"/>
            <a:ext cx="576064" cy="539720"/>
          </a:xfrm>
          <a:prstGeom prst="star5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48" y="4308224"/>
            <a:ext cx="65881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49" y="2914760"/>
            <a:ext cx="65881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50" y="3590959"/>
            <a:ext cx="65881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11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1556792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9050" y="0"/>
            <a:ext cx="91630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latin typeface="+mj-lt"/>
              </a:rPr>
              <a:t>Джерела використаної літератури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382953"/>
            <a:ext cx="912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Електронні ресурси: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870" y="1952934"/>
            <a:ext cx="8619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//metodportal.net/node/40413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/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//prezentacii.org/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prezentacii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prezentacii-po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-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literature/41813-skazka-o-rybake-i-rybke.html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/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  <a:hlinkClick r:id="rId6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6"/>
              </a:rPr>
              <a:t>//www.myshared.ru/side/1103374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/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7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7"/>
              </a:rPr>
              <a:t>//www.google.com.ua/search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1490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Літературні джерела: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8870" y="4795411"/>
            <a:ext cx="86551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Н.О.Ковальчук, А.І.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Настенко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 Літературне читання-3 клас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49" y="2011054"/>
            <a:ext cx="4397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97" y="2419041"/>
            <a:ext cx="4397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69" y="3235015"/>
            <a:ext cx="4397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03" y="3741093"/>
            <a:ext cx="4397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70" y="4795411"/>
            <a:ext cx="4397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3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913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61913" y="0"/>
            <a:ext cx="92217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Робота з </a:t>
            </a:r>
            <a:r>
              <a:rPr lang="uk-UA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прислів</a:t>
            </a:r>
            <a:r>
              <a:rPr 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’</a:t>
            </a:r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ями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62068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Закінчіть подані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прислів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755" y="1235445"/>
            <a:ext cx="3999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Казки маленькі,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5790" y="2533546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Казка вигадка,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564" y="4357410"/>
            <a:ext cx="3540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Казка вчить,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1772816"/>
            <a:ext cx="5868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а розуму в них багато.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3224031"/>
            <a:ext cx="7972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а в ній щось повчальне зрозумій.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4941168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 на світі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жить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" y="1221299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1558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03626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14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5" y="1700808"/>
            <a:ext cx="4475163" cy="667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7937" y="-143235"/>
            <a:ext cx="915987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Вибіркове читання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6637" y="51301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Гра «Риболови»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38318" y="1124744"/>
            <a:ext cx="3987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Де жили старий і стара?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1186" y="1614240"/>
            <a:ext cx="3987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 чим перший раз прийшов невід?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38472" y="2530266"/>
            <a:ext cx="4011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 чим вдруге прийшов невід?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3402557"/>
            <a:ext cx="3987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Який димар був на новій хаті старого і старої?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4275093"/>
            <a:ext cx="3987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Які ворота були в новій хаті?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56533" y="5062518"/>
            <a:ext cx="3987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 чому стояла стара дворянка на ґанку?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572000" y="1249187"/>
            <a:ext cx="504056" cy="274334"/>
          </a:xfrm>
          <a:prstGeom prst="rightArrow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611" y="1700808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958" y="2568371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424" y="3484373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489" y="4282163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71" y="5157192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21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4" y="6001769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04664"/>
            <a:ext cx="8598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Що баба зробила в гніві, коли побажала стати царицею?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71056"/>
            <a:ext cx="46106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Що тримає стража цариці за плечима?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3" y="2528542"/>
            <a:ext cx="46106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Що їла за столом стара-цариця?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8843" y="3509048"/>
            <a:ext cx="46113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Куди стара-дворянка відправила старого працювати?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8843" y="5085184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 зустріла старого стара-цариця?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180" y="1732666"/>
            <a:ext cx="3987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66" y="387560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67" y="4992454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66" y="3509048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8542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04" y="1419367"/>
            <a:ext cx="665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73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" y="6016624"/>
            <a:ext cx="9152939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819245"/>
            <a:ext cx="88924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Що спільного у «Казки про рибака та рибку» </a:t>
            </a:r>
          </a:p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О. С. Пушкіна та інших відомих вам казок?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36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Робота в групах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92256"/>
            <a:ext cx="5274888" cy="3164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5" b="11029"/>
          <a:stretch/>
        </p:blipFill>
        <p:spPr bwMode="auto">
          <a:xfrm>
            <a:off x="5484731" y="2852936"/>
            <a:ext cx="3511836" cy="2821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43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603834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875" y="830997"/>
            <a:ext cx="9175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поринемо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чарівної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казки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простежимо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 сюжетом,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визначимо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основну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думку «Казки про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рибака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рибку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31750" y="0"/>
            <a:ext cx="91757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Тема уроку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18600"/>
            <a:ext cx="4762500" cy="3419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342847"/>
            <a:ext cx="2930783" cy="35755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781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6093296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6127" y="1653480"/>
            <a:ext cx="8476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Складання плану до казки.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7152" y="116632"/>
            <a:ext cx="917416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Робота в парах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6127" y="3501008"/>
            <a:ext cx="8476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Характеристика дійових осіб.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52" y="1870718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52" y="3718246"/>
            <a:ext cx="536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86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16625"/>
            <a:ext cx="92059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4624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Гра «Вгадай героя казки»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Стрелка вниз 3"/>
          <p:cNvSpPr/>
          <p:nvPr/>
        </p:nvSpPr>
        <p:spPr>
          <a:xfrm rot="2830680">
            <a:off x="1379680" y="2689572"/>
            <a:ext cx="28803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56616">
            <a:off x="6445378" y="3430325"/>
            <a:ext cx="60325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09701">
            <a:off x="7100281" y="2380668"/>
            <a:ext cx="60325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1237">
            <a:off x="2434171" y="3665622"/>
            <a:ext cx="60325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82502">
            <a:off x="4285455" y="3520590"/>
            <a:ext cx="60325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3526881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Спокійна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8840" y="458156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Терпляча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8057" y="4592559"/>
            <a:ext cx="2069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Вдячна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4684" y="437169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Вихована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15136" y="311973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Щедра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708" y="795948"/>
            <a:ext cx="2707902" cy="2011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359" y="1459390"/>
            <a:ext cx="2166572" cy="16249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92" y="495530"/>
            <a:ext cx="1316959" cy="877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70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350</Words>
  <Application>Microsoft Office PowerPoint</Application>
  <PresentationFormat>Экран (4:3)</PresentationFormat>
  <Paragraphs>93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32</cp:revision>
  <dcterms:created xsi:type="dcterms:W3CDTF">2016-01-28T15:49:24Z</dcterms:created>
  <dcterms:modified xsi:type="dcterms:W3CDTF">2017-08-20T19:36:08Z</dcterms:modified>
</cp:coreProperties>
</file>