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98" r:id="rId4"/>
    <p:sldId id="330" r:id="rId5"/>
    <p:sldId id="331" r:id="rId6"/>
    <p:sldId id="257" r:id="rId7"/>
    <p:sldId id="301" r:id="rId8"/>
    <p:sldId id="302" r:id="rId9"/>
    <p:sldId id="332" r:id="rId10"/>
    <p:sldId id="300" r:id="rId11"/>
    <p:sldId id="335" r:id="rId12"/>
    <p:sldId id="299" r:id="rId13"/>
    <p:sldId id="303" r:id="rId14"/>
    <p:sldId id="320" r:id="rId15"/>
    <p:sldId id="325" r:id="rId16"/>
    <p:sldId id="291" r:id="rId17"/>
    <p:sldId id="337" r:id="rId18"/>
    <p:sldId id="304" r:id="rId19"/>
    <p:sldId id="305" r:id="rId20"/>
    <p:sldId id="306" r:id="rId21"/>
    <p:sldId id="290" r:id="rId22"/>
    <p:sldId id="307" r:id="rId23"/>
    <p:sldId id="339" r:id="rId24"/>
    <p:sldId id="338" r:id="rId25"/>
    <p:sldId id="309" r:id="rId26"/>
    <p:sldId id="310" r:id="rId27"/>
    <p:sldId id="311" r:id="rId28"/>
    <p:sldId id="341" r:id="rId29"/>
    <p:sldId id="289" r:id="rId30"/>
    <p:sldId id="313" r:id="rId31"/>
    <p:sldId id="316" r:id="rId32"/>
    <p:sldId id="314" r:id="rId33"/>
    <p:sldId id="315" r:id="rId34"/>
    <p:sldId id="318" r:id="rId35"/>
    <p:sldId id="343" r:id="rId36"/>
    <p:sldId id="319" r:id="rId37"/>
    <p:sldId id="317" r:id="rId38"/>
    <p:sldId id="312" r:id="rId39"/>
    <p:sldId id="321" r:id="rId40"/>
    <p:sldId id="324" r:id="rId41"/>
    <p:sldId id="323" r:id="rId42"/>
    <p:sldId id="345" r:id="rId43"/>
    <p:sldId id="327" r:id="rId44"/>
    <p:sldId id="326" r:id="rId45"/>
    <p:sldId id="328" r:id="rId46"/>
    <p:sldId id="333" r:id="rId47"/>
    <p:sldId id="350" r:id="rId48"/>
    <p:sldId id="348" r:id="rId49"/>
    <p:sldId id="27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9900"/>
    <a:srgbClr val="990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71" autoAdjust="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t>31.05.2015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hyperlink" Target="http://smiles.33b.ru/smile.108193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5" Type="http://schemas.openxmlformats.org/officeDocument/2006/relationships/package" Target="../embeddings/______Microsoft_PowerPoint1.sldx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Microsoft_PowerPoint2.sldx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microsoft.com/office/2007/relationships/hdphoto" Target="../media/hdphoto4.wdp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gi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gif"/><Relationship Id="rId5" Type="http://schemas.openxmlformats.org/officeDocument/2006/relationships/image" Target="../media/image96.png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118142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4054" y="2204864"/>
            <a:ext cx="6894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Times New Roman" pitchFamily="18" charset="0"/>
              </a:rPr>
              <a:t>ЗОРЯНИЙ ОЛІМП - 2015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catholicismusa.com/wp-content/uploads/2013/09/labor_day_comments_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22" y="3313045"/>
            <a:ext cx="30861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1412776"/>
            <a:ext cx="4557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«Куратор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5122" name="Picture 2" descr="C:\Users\Администратор\Desktop\Зоряний олімп\Ільєв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43" y="2046283"/>
            <a:ext cx="2805484" cy="3740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94019" y="6103193"/>
            <a:ext cx="215956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latin typeface="Bookman Old Style" pitchFamily="18" charset="0"/>
              </a:rPr>
              <a:t>Ільєва</a:t>
            </a:r>
            <a:r>
              <a:rPr lang="uk-UA" b="1" dirty="0">
                <a:latin typeface="Bookman Old Style" pitchFamily="18" charset="0"/>
              </a:rPr>
              <a:t> </a:t>
            </a:r>
            <a:endParaRPr lang="uk-UA" b="1" dirty="0" smtClean="0">
              <a:latin typeface="Bookman Old Style" pitchFamily="18" charset="0"/>
            </a:endParaRPr>
          </a:p>
          <a:p>
            <a:pPr algn="ctr"/>
            <a:r>
              <a:rPr lang="uk-UA" b="1" dirty="0" smtClean="0">
                <a:latin typeface="Bookman Old Style" pitchFamily="18" charset="0"/>
              </a:rPr>
              <a:t>Олена </a:t>
            </a:r>
            <a:r>
              <a:rPr lang="uk-UA" b="1" dirty="0">
                <a:latin typeface="Bookman Old Style" pitchFamily="18" charset="0"/>
              </a:rPr>
              <a:t>Петрівна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9" name="Picture 6" descr="http://img0.liveinternet.ru/images/attach/c/3/76/803/76803552_1223223018_gifs_plant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1131141"/>
            <a:ext cx="2593215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mg0.liveinternet.ru/images/attach/c/3/76/803/76803552_1223223018_gifs_plant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31751" y="4091422"/>
            <a:ext cx="2593215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404444"/>
            <a:ext cx="5285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«Гордість коледжу»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http://cs627524.vk.me/v627524694/2cfe/Ej8vHrluVH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50" y="2132855"/>
            <a:ext cx="2910669" cy="3880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7167" y="6263041"/>
            <a:ext cx="1981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Bookman Old Style" pitchFamily="18" charset="0"/>
              </a:rPr>
              <a:t>Гопіна Анна 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6" name="Picture 4" descr="0971cbf7960e9cdce9d2b16b4ad9266e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315" y="3392276"/>
            <a:ext cx="2808314" cy="14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0971cbf7960e9cdce9d2b16b4ad9266e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2334" y="3238726"/>
            <a:ext cx="2808314" cy="14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3710" y="1331476"/>
            <a:ext cx="4078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«Лідер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7170" name="Picture 2" descr="http://cs621826.vk.me/v621826694/14b16/0rLrb4cunq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2558025" cy="3833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44715" y="6033482"/>
            <a:ext cx="1744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Bookman Old Style" pitchFamily="18" charset="0"/>
              </a:rPr>
              <a:t>Яблонська </a:t>
            </a:r>
            <a:endParaRPr lang="uk-UA" sz="2000" b="1" dirty="0" smtClean="0">
              <a:latin typeface="Bookman Old Style" pitchFamily="18" charset="0"/>
            </a:endParaRPr>
          </a:p>
          <a:p>
            <a:pPr algn="ctr"/>
            <a:r>
              <a:rPr lang="uk-UA" sz="2000" b="1" dirty="0" smtClean="0">
                <a:latin typeface="Bookman Old Style" pitchFamily="18" charset="0"/>
              </a:rPr>
              <a:t>Катерина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6" name="Picture 22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9566" y="3666325"/>
            <a:ext cx="3589556" cy="7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79382" y="3544170"/>
            <a:ext cx="3589556" cy="7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5189" y="1444134"/>
            <a:ext cx="4681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B0F0"/>
                </a:solidFill>
                <a:latin typeface="Bookman Old Style" pitchFamily="18" charset="0"/>
              </a:rPr>
              <a:t>Номінація «Активіст року»</a:t>
            </a:r>
            <a:endParaRPr lang="ru-RU" sz="2400" dirty="0">
              <a:solidFill>
                <a:srgbClr val="00B0F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54840" y="6294647"/>
            <a:ext cx="1993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Чаплій Альона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2699" y="6418697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Будяк Мар’яна 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9378" y="6309396"/>
            <a:ext cx="2087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Мусіхіна Марія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26627" name="Picture 3" descr="C:\Users\Администратор\Desktop\Зоряний олімп\Будя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8" y="2295838"/>
            <a:ext cx="2522423" cy="378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Администратор\Desktop\Зоряний олімп\Чаплій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6"/>
          <a:stretch/>
        </p:blipFill>
        <p:spPr bwMode="auto">
          <a:xfrm>
            <a:off x="6352720" y="2302983"/>
            <a:ext cx="2394308" cy="3867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cs617226.vk.me/v617226468/105eb/wa2cmFip9Q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65" y="2330975"/>
            <a:ext cx="2548056" cy="3828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6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6021288"/>
            <a:ext cx="2340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Bookman Old Style" pitchFamily="18" charset="0"/>
              </a:rPr>
              <a:t>Будяк Мар’яна 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28673" name="Picture 1" descr="C:\Users\Администратор\Desktop\Зоряний олімп\Будяк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-151" r="17473" b="151"/>
          <a:stretch/>
        </p:blipFill>
        <p:spPr bwMode="auto">
          <a:xfrm>
            <a:off x="2915816" y="1861312"/>
            <a:ext cx="3521343" cy="3489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Мультики анимация и картинки с кодами для вставки бесплатно.…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8" y="1268760"/>
            <a:ext cx="15335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Мультики анимация и картинки с кодами для вставки бесплатно.…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1" y="3605832"/>
            <a:ext cx="15335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Мультики анимация и картинки с кодами для вставки бесплатно.…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552"/>
            <a:ext cx="15335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Мультики анимация и картинки с кодами для вставки бесплатно.…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53" y="4802117"/>
            <a:ext cx="15335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Мультики анимация и картинки с кодами для вставки бесплатно.…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40740"/>
            <a:ext cx="15335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3070" y="1325959"/>
            <a:ext cx="4576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«Студент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8194" name="Picture 2" descr="C:\Users\Администратор\Desktop\Зоряний олімп\Бабі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39" y="1926124"/>
            <a:ext cx="1721291" cy="42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8453" y="6165742"/>
            <a:ext cx="2246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Bookman Old Style" pitchFamily="18" charset="0"/>
              </a:rPr>
              <a:t>Бабій Михайло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8196" name="Picture 4" descr="Анимашки со звездами, анимированные звезды smiles24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8" y="5384751"/>
            <a:ext cx="32480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Анимашки со звездами, анимированные звезды smiles24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81" y="5597167"/>
            <a:ext cx="32480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3737" y="3550017"/>
            <a:ext cx="3509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</a:t>
            </a:r>
            <a:r>
              <a:rPr lang="uk-UA" sz="2400" b="1" dirty="0" smtClean="0">
                <a:solidFill>
                  <a:srgbClr val="0070C0"/>
                </a:solidFill>
                <a:latin typeface="Bookman Old Style" pitchFamily="18" charset="0"/>
              </a:rPr>
              <a:t>Кращий</a:t>
            </a:r>
          </a:p>
          <a:p>
            <a:r>
              <a:rPr lang="uk-UA" sz="24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за спеціальністю</a:t>
            </a:r>
            <a:r>
              <a:rPr lang="uk-UA" sz="2400" b="1" dirty="0">
                <a:solidFill>
                  <a:srgbClr val="0070C0"/>
                </a:solidFill>
              </a:rPr>
              <a:t>»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User\Desktop\коледж2\DSCN6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" y="1131140"/>
            <a:ext cx="3325364" cy="2494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DC105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96794"/>
            <a:ext cx="3495457" cy="2621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:\мама\Мама\гурток\Конференція (коледж)\IMG_2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05" y="4369398"/>
            <a:ext cx="3321059" cy="249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7889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54" y="1131141"/>
            <a:ext cx="3640956" cy="2418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Муниципальное казенное образовательное учреждение &quot;Чебаклинская средняя общеобразовательная школа&quot; Большеуковского района Омско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848" l="32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34" y="1556792"/>
            <a:ext cx="1320501" cy="18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323295"/>
            <a:ext cx="5376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«Зберігання і переробка зерна»</a:t>
            </a:r>
            <a:endParaRPr lang="ru-RU" sz="24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2662" y="6165302"/>
            <a:ext cx="2614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Малобенська </a:t>
            </a:r>
            <a:r>
              <a:rPr lang="uk-UA" b="1" dirty="0" smtClean="0">
                <a:latin typeface="Bookman Old Style" pitchFamily="18" charset="0"/>
              </a:rPr>
              <a:t>Ольга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0585" y="6316490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Прокоф’єва </a:t>
            </a:r>
            <a:r>
              <a:rPr lang="uk-UA" b="1" dirty="0">
                <a:latin typeface="Bookman Old Style" pitchFamily="18" charset="0"/>
              </a:rPr>
              <a:t>Ріта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9218" name="Picture 2" descr="http://cs627524.vk.me/v627524694/2d1c/RC9y5r2kJ9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43" y="2096526"/>
            <a:ext cx="2931467" cy="3908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s413219.vk.me/v413219607/469d/x75J44d2c-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28" y="1951103"/>
            <a:ext cx="2614818" cy="3928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8" y="1427773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927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35" y="2564904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61" y="391546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485" y="1164270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8" y="460397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35" y="5464393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" y="5992781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713" y="5992782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03" y="427265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713" y="2780928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06" y="3933056"/>
            <a:ext cx="1030287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12096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1089" y="1291855"/>
            <a:ext cx="5993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«Виробництво харчової продукції»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0242" name="Picture 2" descr="http://cs621124.vk.me/v621124116/16b81/18AlmR-oB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9" y="2003004"/>
            <a:ext cx="2535052" cy="3808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s625621.vk.me/v625621883/3035a/9Cz9zX8nyI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30" y="2055830"/>
            <a:ext cx="2778140" cy="3704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3374" y="6170219"/>
            <a:ext cx="3031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Шиманська </a:t>
            </a:r>
            <a:r>
              <a:rPr lang="uk-UA" b="1" dirty="0">
                <a:latin typeface="Bookman Old Style" pitchFamily="18" charset="0"/>
              </a:rPr>
              <a:t>Анастасія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4190" y="6069084"/>
            <a:ext cx="271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Пасічник Катерина 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9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33" y="182336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04" y="327781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80" y="3456542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77" y="4547774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07" y="5788494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0" y="116549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40" y="3813730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65" y="6075835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5947670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038" y="1355765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76" y="6075834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519" y="3234408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5234" y="1444133"/>
            <a:ext cx="4104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«Бухгалтерський облік»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1266" name="Picture 2" descr="C:\Users\Администратор\Desktop\Зоряний олімп\Марченк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33" y="2032152"/>
            <a:ext cx="2589959" cy="3891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дминистратор\Desktop\Зоряний олімп\Малушенк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46" y="2005506"/>
            <a:ext cx="2585487" cy="3884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0259" y="608088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Марченко </a:t>
            </a:r>
            <a:r>
              <a:rPr lang="uk-UA" b="1" dirty="0" smtClean="0">
                <a:latin typeface="Bookman Old Style" pitchFamily="18" charset="0"/>
              </a:rPr>
              <a:t>Світлана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4938" y="6154318"/>
            <a:ext cx="243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Малушенко </a:t>
            </a:r>
            <a:r>
              <a:rPr lang="uk-UA" b="1" dirty="0">
                <a:latin typeface="Bookman Old Style" pitchFamily="18" charset="0"/>
              </a:rPr>
              <a:t>Ольга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1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2" y="1317777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41" y="4041014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33" y="131777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57" y="368382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2694330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57" y="208823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6008165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35" y="598179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323" y="6080887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580" y="5366512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580" y="396781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720" y="254138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30" y="6093118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35" y="4682194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07" y="2262985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7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4973" y="1405998"/>
            <a:ext cx="4330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«Комерційна діяльність»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2290" name="Picture 2" descr="http://cs622730.vk.me/v622730694/3e489/oBtLo5YZqD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r="11998"/>
          <a:stretch/>
        </p:blipFill>
        <p:spPr bwMode="auto">
          <a:xfrm>
            <a:off x="5260967" y="2223231"/>
            <a:ext cx="2839426" cy="3221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cs627524.vk.me/v627524694/2ccc/LS0w0K9Gn-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r="10857"/>
          <a:stretch/>
        </p:blipFill>
        <p:spPr bwMode="auto">
          <a:xfrm>
            <a:off x="755576" y="2276872"/>
            <a:ext cx="3389883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5810780"/>
            <a:ext cx="2067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Bookman Old Style" pitchFamily="18" charset="0"/>
              </a:rPr>
              <a:t>Яковець </a:t>
            </a:r>
            <a:r>
              <a:rPr lang="uk-UA" b="1" dirty="0" smtClean="0">
                <a:latin typeface="Bookman Old Style" pitchFamily="18" charset="0"/>
              </a:rPr>
              <a:t>Ольга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08587" y="5706217"/>
            <a:ext cx="3035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Максименко </a:t>
            </a:r>
            <a:r>
              <a:rPr lang="uk-UA" b="1" dirty="0">
                <a:latin typeface="Bookman Old Style" pitchFamily="18" charset="0"/>
              </a:rPr>
              <a:t>Руслан</a:t>
            </a:r>
            <a:endParaRPr lang="ru-RU" b="1" dirty="0">
              <a:latin typeface="Bookman Old Style" pitchFamily="18" charset="0"/>
            </a:endParaRPr>
          </a:p>
          <a:p>
            <a:r>
              <a:rPr lang="uk-UA" b="1" dirty="0"/>
              <a:t> </a:t>
            </a:r>
            <a:endParaRPr lang="ru-RU" dirty="0"/>
          </a:p>
        </p:txBody>
      </p:sp>
      <p:pic>
        <p:nvPicPr>
          <p:cNvPr id="8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87" y="3515071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07" y="2088992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3" y="122667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88" y="4373661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88" y="6075972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59" y="4730849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12" y="599544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51" y="5860962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6" y="1344798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275522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30" y="6096656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11" y="6099923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" y="6075971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3848622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" y="1643877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Анимашки Солнце и звезды от 150 до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05" y="1433257"/>
            <a:ext cx="8001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2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6386" y="1541983"/>
            <a:ext cx="6029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 smtClean="0">
                <a:solidFill>
                  <a:srgbClr val="0070C0"/>
                </a:solidFill>
                <a:latin typeface="Bookman Old Style" pitchFamily="18" charset="0"/>
              </a:rPr>
              <a:t>Номінація  «Краща база практики»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9393" y="6011755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Bookman Old Style" pitchFamily="18" charset="0"/>
              </a:rPr>
              <a:t>ТОВ </a:t>
            </a:r>
            <a:r>
              <a:rPr lang="uk-UA" sz="2000" b="1" dirty="0">
                <a:latin typeface="Bookman Old Style" pitchFamily="18" charset="0"/>
              </a:rPr>
              <a:t>«Наталка»</a:t>
            </a:r>
            <a:endParaRPr lang="ru-RU" sz="2000" b="1" dirty="0">
              <a:latin typeface="Bookman Old Style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24064"/>
              </p:ext>
            </p:extLst>
          </p:nvPr>
        </p:nvGraphicFramePr>
        <p:xfrm>
          <a:off x="2699792" y="2582787"/>
          <a:ext cx="4565072" cy="3428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Слайд" r:id="rId5" imgW="4570378" imgH="3427533" progId="PowerPoint.Slide.12">
                  <p:embed/>
                </p:oleObj>
              </mc:Choice>
              <mc:Fallback>
                <p:oleObj name="Слайд" r:id="rId5" imgW="4570378" imgH="342753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582787"/>
                        <a:ext cx="4565072" cy="34289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 descr="http://s4.pic4you.ru/y2014/03-04/12216/4233486-thum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62" y="200364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s4.pic4you.ru/y2014/03-04/12216/4233486-thum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55" y="466959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www.snitynska.com/wp-content/uploads/2012/11/%D0%BF%D1%88%D0%B5%D0%BD%D0%B8%D1%86%D1%8F-580x3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5" y="0"/>
            <a:ext cx="9185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747" y="1484784"/>
            <a:ext cx="4333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</a:t>
            </a:r>
            <a:endParaRPr lang="uk-UA" sz="2400" b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Bookman Old Style" pitchFamily="18" charset="0"/>
              </a:rPr>
              <a:t>«</a:t>
            </a:r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Кращий роботодавець» 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6279903"/>
            <a:ext cx="2707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 </a:t>
            </a:r>
            <a:r>
              <a:rPr lang="uk-UA" sz="2000" b="1" dirty="0">
                <a:latin typeface="Bookman Old Style" pitchFamily="18" charset="0"/>
              </a:rPr>
              <a:t>ТОВ СП «Нібулон»</a:t>
            </a:r>
            <a:endParaRPr lang="ru-RU" sz="2000" b="1" dirty="0">
              <a:latin typeface="Bookman Old Style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428134"/>
              </p:ext>
            </p:extLst>
          </p:nvPr>
        </p:nvGraphicFramePr>
        <p:xfrm>
          <a:off x="94891" y="2626524"/>
          <a:ext cx="4552950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Слайд" r:id="rId6" imgW="4556880" imgH="3421800" progId="PowerPoint.Slide.12">
                  <p:embed/>
                </p:oleObj>
              </mc:Choice>
              <mc:Fallback>
                <p:oleObj name="Слайд" r:id="rId6" imgW="4556880" imgH="3421800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91" y="2626524"/>
                        <a:ext cx="4552950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81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91548" y="1520389"/>
            <a:ext cx="4392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«Ерудит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1123" y="624852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Шлайфер </a:t>
            </a:r>
            <a:r>
              <a:rPr lang="uk-UA" b="1" dirty="0" smtClean="0">
                <a:latin typeface="Bookman Old Style" pitchFamily="18" charset="0"/>
              </a:rPr>
              <a:t>Маргарита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1599" y="6215246"/>
            <a:ext cx="2323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Беженар Євгенія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807" y="6215246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Рибчинська Ольга 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3314" name="Picture 2" descr="C:\Users\Администратор\Desktop\Зоряний олімп\Рибчинсь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9" y="2348880"/>
            <a:ext cx="2392608" cy="3594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истратор\Desktop\Зоряний олімп\Беженар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22478"/>
          <a:stretch/>
        </p:blipFill>
        <p:spPr bwMode="auto">
          <a:xfrm>
            <a:off x="5652120" y="2348880"/>
            <a:ext cx="3289598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дминистратор\Desktop\Зоряний олімп\Шлайфер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32" y="2348880"/>
            <a:ext cx="2340268" cy="356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2360" y="5884633"/>
            <a:ext cx="3074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Bookman Old Style" pitchFamily="18" charset="0"/>
              </a:rPr>
              <a:t>Шлайфер Маргарита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14338" name="Picture 2" descr="C:\Users\Администратор\Desktop\Зоряний олімп\Шлайфер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26" y="1479793"/>
            <a:ext cx="3552751" cy="411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4113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3" y="4371450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65" y="5689390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24" y="5689391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26" y="1712285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1592451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13" y="3005336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99" y="4272161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17" y="2688221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69" y="5727531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19" y="4253506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13958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93" y="3010297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81950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68760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Анимации пользователя akella2009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17" y="5860923"/>
            <a:ext cx="10287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324811"/>
            <a:ext cx="5022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«Спортсмен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5362" name="Picture 2" descr="http://cs627524.vk.me/v627524694/2f26/R2CWP5UI9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5" y="1930931"/>
            <a:ext cx="2832249" cy="3776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cs627524.vk.me/v627524694/2f56/DXPJCBeO1R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5"/>
          <a:stretch/>
        </p:blipFill>
        <p:spPr bwMode="auto">
          <a:xfrm>
            <a:off x="6637567" y="1868426"/>
            <a:ext cx="2095267" cy="3838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cs622730.vk.me/v622730694/3e446/1FXxK9vbIm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15" y="1938193"/>
            <a:ext cx="2826802" cy="3769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5964908"/>
            <a:ext cx="2574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Мамалига </a:t>
            </a:r>
            <a:r>
              <a:rPr lang="uk-UA" b="1" dirty="0" smtClean="0">
                <a:latin typeface="Bookman Old Style" pitchFamily="18" charset="0"/>
              </a:rPr>
              <a:t>Вікторія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635" y="5913560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Мартинюк Денис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7980" y="5913560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Доля Володимир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encyclopediaofukraine.com/pic/D/N/Dnister%20river%20in%20MohylivPodilsk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00"/>
            <a:ext cx="9144000" cy="69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2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cs622730.vk.me/v622730694/3e450/kr85MzsGdN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8"/>
          <a:stretch/>
        </p:blipFill>
        <p:spPr bwMode="auto">
          <a:xfrm>
            <a:off x="2274887" y="1479128"/>
            <a:ext cx="4631033" cy="4104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5891709"/>
            <a:ext cx="297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Bookman Old Style" pitchFamily="18" charset="0"/>
              </a:rPr>
              <a:t>Мамалига </a:t>
            </a:r>
            <a:r>
              <a:rPr lang="uk-UA" sz="2000" b="1" dirty="0" smtClean="0">
                <a:latin typeface="Bookman Old Style" pitchFamily="18" charset="0"/>
              </a:rPr>
              <a:t>Вікторія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32" name="Picture 6" descr="http://i.imgur.com/K8S5tt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44882"/>
            <a:ext cx="2623060" cy="27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i.imgur.com/K8S5tt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39211"/>
            <a:ext cx="2664296" cy="275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5710" y="1325959"/>
            <a:ext cx="5707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Bookman Old Style" pitchFamily="18" charset="0"/>
              </a:rPr>
              <a:t>Номінація </a:t>
            </a:r>
            <a:r>
              <a:rPr lang="uk-UA" sz="2800" b="1" dirty="0" smtClean="0">
                <a:solidFill>
                  <a:srgbClr val="0070C0"/>
                </a:solidFill>
                <a:latin typeface="Bookman Old Style" pitchFamily="18" charset="0"/>
              </a:rPr>
              <a:t>«Відкриття року»</a:t>
            </a:r>
            <a:endParaRPr lang="ru-RU" sz="28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826" y="5845914"/>
            <a:ext cx="280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Серженік </a:t>
            </a:r>
            <a:r>
              <a:rPr lang="uk-UA" b="1" dirty="0" smtClean="0">
                <a:latin typeface="Bookman Old Style" pitchFamily="18" charset="0"/>
              </a:rPr>
              <a:t>Ярослава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29244" y="5889848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Боровський </a:t>
            </a:r>
            <a:r>
              <a:rPr lang="uk-UA" b="1" dirty="0" smtClean="0">
                <a:latin typeface="Bookman Old Style" pitchFamily="18" charset="0"/>
              </a:rPr>
              <a:t>Андрій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9576" y="5889848"/>
            <a:ext cx="228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Фолюшняк Юлія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7410" name="Picture 2" descr="http://cs622730.vk.me/v622730694/3e4be/qOAt_73N-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0"/>
          <a:stretch/>
        </p:blipFill>
        <p:spPr bwMode="auto">
          <a:xfrm>
            <a:off x="6650070" y="2049148"/>
            <a:ext cx="2025304" cy="3612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cs624319.vk.me/v624319815/439f7/sWhbKxmJDN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8" r="17704"/>
          <a:stretch/>
        </p:blipFill>
        <p:spPr bwMode="auto">
          <a:xfrm>
            <a:off x="323526" y="2083856"/>
            <a:ext cx="3162875" cy="3542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cs622717.vk.me/v622717694/2ed8a/6ztxygv25K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24" y="2049149"/>
            <a:ext cx="2700299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s624319.vk.me/v624319815/439b1/U6TxzzJ4zC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" b="6300"/>
          <a:stretch/>
        </p:blipFill>
        <p:spPr bwMode="auto">
          <a:xfrm>
            <a:off x="2987824" y="1401096"/>
            <a:ext cx="3312368" cy="4542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9003" y="6136285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latin typeface="Bookman Old Style" pitchFamily="18" charset="0"/>
              </a:rPr>
              <a:t>Серженік Ярослава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3" name="Picture 4" descr="http://www.atomnecafe.com.ua/wp-content/uploads/2014/10/112797230_cluster_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55768" y="2624829"/>
            <a:ext cx="5995302" cy="24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atomnecafe.com.ua/wp-content/uploads/2014/10/112797230_cluster_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84456" y="2773342"/>
            <a:ext cx="5995302" cy="24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5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6239" y="1330336"/>
            <a:ext cx="5767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«Яскрава особистість»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9458" name="Picture 2" descr="C:\Users\Администратор\Desktop\Зоряний олімп\Чорн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00" y="2084451"/>
            <a:ext cx="2680770" cy="3818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6938" y="6134327"/>
            <a:ext cx="1975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Чорна </a:t>
            </a:r>
            <a:r>
              <a:rPr lang="uk-UA" b="1" dirty="0" smtClean="0">
                <a:latin typeface="Bookman Old Style" pitchFamily="18" charset="0"/>
              </a:rPr>
              <a:t>Марія 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65124" y="6123652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Гаврищук Ярослав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231" y="6124654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Семенюк В’ячеслав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9461" name="Picture 5" descr="C:\Users\Администратор\Desktop\Зоряний олімп\Гаврищу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39" y="2058441"/>
            <a:ext cx="2541673" cy="3818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http://cs627524.vk.me/v627524694/2f74/UWbpQVhPrI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"/>
          <a:stretch/>
        </p:blipFill>
        <p:spPr bwMode="auto">
          <a:xfrm>
            <a:off x="323528" y="2084451"/>
            <a:ext cx="2631547" cy="3792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5994431"/>
            <a:ext cx="2018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Bookman Old Style" pitchFamily="18" charset="0"/>
              </a:rPr>
              <a:t>Чорна Марія 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20482" name="Picture 2" descr="C:\Users\Администратор\Desktop\Зоряний олімп\Чорна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32235"/>
            <a:ext cx="3240360" cy="4227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Група 10 &quot;Зіроньки&quot; - Дошкільний навчальний заклад (ясла-садок)355 Харківської міської рад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" y="1231433"/>
            <a:ext cx="1428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Група 10 &quot;Зіроньки&quot; - Дошкільний навчальний заклад (ясла-садок)355 Харківської міської рад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8" y="3378151"/>
            <a:ext cx="1428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Група 10 &quot;Зіроньки&quot; - Дошкільний навчальний заклад (ясла-садок)355 Харківської міської рад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378151"/>
            <a:ext cx="1428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Група 10 &quot;Зіроньки&quot; - Дошкільний навчальний заклад (ясла-садок)355 Харківської міської рад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90" y="1231433"/>
            <a:ext cx="1428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Група 10 &quot;Зіроньки&quot; - Дошкільний навчальний заклад (ясла-садок)355 Харківської міської рад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66" y="4476750"/>
            <a:ext cx="1428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Група 10 &quot;Зіроньки&quot; - Дошкільний навчальний заклад (ясла-садок)355 Харківської міської рад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593490"/>
            <a:ext cx="1428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324811"/>
            <a:ext cx="6463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«Творча особистість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85671" y="6165304"/>
            <a:ext cx="2478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Григораш </a:t>
            </a:r>
            <a:r>
              <a:rPr lang="uk-UA" b="1" dirty="0" smtClean="0">
                <a:latin typeface="Bookman Old Style" pitchFamily="18" charset="0"/>
              </a:rPr>
              <a:t>Марина 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5" y="6162283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Коваль Ольга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8164" y="6162283"/>
            <a:ext cx="2547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>
                <a:latin typeface="Bookman Old Style" pitchFamily="18" charset="0"/>
              </a:rPr>
              <a:t>Туровський</a:t>
            </a:r>
            <a:r>
              <a:rPr lang="uk-UA" b="1" dirty="0">
                <a:latin typeface="Bookman Old Style" pitchFamily="18" charset="0"/>
              </a:rPr>
              <a:t> Денис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21506" name="Picture 2" descr="C:\Users\Администратор\Desktop\Зоряний олімп\Григораш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735" r="21540"/>
          <a:stretch/>
        </p:blipFill>
        <p:spPr bwMode="auto">
          <a:xfrm>
            <a:off x="6421344" y="1970917"/>
            <a:ext cx="2492477" cy="3958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cs627924.vk.me/v627924694/2d1b/cHu7aflCrN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1"/>
          <a:stretch/>
        </p:blipFill>
        <p:spPr bwMode="auto">
          <a:xfrm>
            <a:off x="3428783" y="1936347"/>
            <a:ext cx="2564014" cy="396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cs627524.vk.me/v627524694/2e90/K5kcLn8dUT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r="10406"/>
          <a:stretch/>
        </p:blipFill>
        <p:spPr bwMode="auto">
          <a:xfrm>
            <a:off x="221225" y="1970917"/>
            <a:ext cx="2358650" cy="396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Анимашки Солнце и звезды от 200 до 25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39" y="1770269"/>
            <a:ext cx="9048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Анимашки Солнце и звезды от 200 до 25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66" y="5718864"/>
            <a:ext cx="9048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8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5999222"/>
            <a:ext cx="2799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Bookman Old Style" pitchFamily="18" charset="0"/>
              </a:rPr>
              <a:t>Григораш Марина 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22530" name="Picture 2" descr="http://cs621517.vk.me/v621517075/7290/FNuMl-x-j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r="10471"/>
          <a:stretch/>
        </p:blipFill>
        <p:spPr bwMode="auto">
          <a:xfrm>
            <a:off x="3097161" y="1495144"/>
            <a:ext cx="2977859" cy="426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9" y="2788588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03" y="3724347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6" y="1578478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86" y="5432484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9007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26" y="4488802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26" y="5305059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67" y="2628620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2034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Yfgdhjgkg :: Кукольный город : Игра в виртуальные куклы - игра о моде - одежде и обольщении, игра о сти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59420"/>
            <a:ext cx="1247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6516" y="1269039"/>
            <a:ext cx="5642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00B0F0"/>
                </a:solidFill>
                <a:latin typeface="Bookman Old Style" pitchFamily="18" charset="0"/>
              </a:rPr>
              <a:t>Номінація «Обдарованість року»</a:t>
            </a:r>
            <a:endParaRPr lang="ru-RU" sz="2400" dirty="0">
              <a:solidFill>
                <a:srgbClr val="00B0F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8535" y="6150305"/>
            <a:ext cx="1993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Стус </a:t>
            </a:r>
            <a:r>
              <a:rPr lang="uk-UA" b="1" dirty="0" smtClean="0">
                <a:latin typeface="Bookman Old Style" pitchFamily="18" charset="0"/>
              </a:rPr>
              <a:t>Оксана 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8696" y="6150305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Тименюк Денис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54314" y="615030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Луцик Богдана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23554" name="Picture 2" descr="C:\Users\Администратор\Desktop\Зоряний олімп\Тименю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22" y="2132360"/>
            <a:ext cx="2566876" cy="385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cs627524.vk.me/v627524694/2f08/7ijFBzV_Mg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"/>
          <a:stretch/>
        </p:blipFill>
        <p:spPr bwMode="auto">
          <a:xfrm>
            <a:off x="251520" y="2067415"/>
            <a:ext cx="2727654" cy="3921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cs622730.vk.me/v622730694/3e46e/SpE0hDCYnC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-1073" r="13778" b="1073"/>
          <a:stretch/>
        </p:blipFill>
        <p:spPr bwMode="auto">
          <a:xfrm>
            <a:off x="6469744" y="2052686"/>
            <a:ext cx="2419326" cy="392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7932" y="5791089"/>
            <a:ext cx="2020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Bookman Old Style" pitchFamily="18" charset="0"/>
              </a:rPr>
              <a:t>Стус Оксана 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24578" name="Picture 2" descr="http://cs627524.vk.me/v627524694/2f12/u1YZQ96y--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r="14885"/>
          <a:stretch/>
        </p:blipFill>
        <p:spPr bwMode="auto">
          <a:xfrm>
            <a:off x="2826377" y="1621729"/>
            <a:ext cx="3598607" cy="3803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Новогодняя анимация. . Новогодние звезды, снеж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6" descr="http://sherly.mobile9.com/download/media/39/purpledais_q93zkf5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54" y="1131141"/>
            <a:ext cx="2392140" cy="23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://sherly.mobile9.com/download/media/39/purpledais_q93zkf5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60" y="3958951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razvilka.com.ua/images/full/main/trip/report/busha/mogilev-podol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2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0599" y="1484783"/>
            <a:ext cx="5264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B0F0"/>
                </a:solidFill>
                <a:latin typeface="Bookman Old Style" pitchFamily="18" charset="0"/>
              </a:rPr>
              <a:t>Номінація «Науковий тандем»</a:t>
            </a:r>
            <a:endParaRPr lang="ru-RU" sz="2400" dirty="0">
              <a:solidFill>
                <a:srgbClr val="00B0F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7440" y="5404574"/>
            <a:ext cx="2517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Ломакіна Вікторія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4808" y="5404574"/>
            <a:ext cx="244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Мидинська Аліна 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1330" y="5404574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Маркітан Юлія 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69666" y="5433672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Муха Карина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25602" name="Picture 2" descr="C:\Users\Администратор\Desktop\Зоряний олімп\Маркіт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53" y="2420887"/>
            <a:ext cx="1970961" cy="2627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cs623322.vk.me/v623322721/32965/cmFkH9Xv_H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2429090"/>
            <a:ext cx="1805883" cy="271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cs623322.vk.me/v623322127/348f7/6g3lv3B5r8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r="6056"/>
          <a:stretch/>
        </p:blipFill>
        <p:spPr bwMode="auto">
          <a:xfrm>
            <a:off x="0" y="2420887"/>
            <a:ext cx="2548238" cy="2627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cs627524.vk.me/v627524694/2ec2/KFveMzAOEi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r="24580"/>
          <a:stretch/>
        </p:blipFill>
        <p:spPr bwMode="auto">
          <a:xfrm>
            <a:off x="6876256" y="2420887"/>
            <a:ext cx="2051720" cy="271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Звезды (анимация) - olesia-35 - Photo.Qip.ru / id: fva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3640"/>
            <a:ext cx="734567" cy="7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Звезды (анимация) - olesia-35 - Photo.Qip.ru / id: fva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24" y="1333640"/>
            <a:ext cx="769520" cy="8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s622730.vk.me/v622730694/3e414/1AdmAVUsM8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18397"/>
          <a:stretch/>
        </p:blipFill>
        <p:spPr bwMode="auto">
          <a:xfrm>
            <a:off x="4609886" y="1622958"/>
            <a:ext cx="3278171" cy="4032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cs622730.vk.me/v622730694/3e41e/q9qgGO2IdV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r="22168"/>
          <a:stretch/>
        </p:blipFill>
        <p:spPr bwMode="auto">
          <a:xfrm>
            <a:off x="958645" y="1678110"/>
            <a:ext cx="3181307" cy="3977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41553" y="5997523"/>
            <a:ext cx="244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Мидинська Аліна 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2058" y="6021288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Ломакіна Вікторія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7" name="Picture 4" descr="Анимация Лини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2212512" y="3675661"/>
            <a:ext cx="5400602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Анимация Лини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4383" y="3551165"/>
            <a:ext cx="5366211" cy="7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9099" y="1223119"/>
            <a:ext cx="6162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B0F0"/>
                </a:solidFill>
                <a:latin typeface="Bookman Old Style" pitchFamily="18" charset="0"/>
              </a:rPr>
              <a:t>Номінація  «Кращий вокаліст року»</a:t>
            </a:r>
            <a:endParaRPr lang="ru-RU" sz="2400" dirty="0">
              <a:solidFill>
                <a:srgbClr val="00B0F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454" y="6168187"/>
            <a:ext cx="1945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Bookman Old Style" pitchFamily="18" charset="0"/>
              </a:rPr>
              <a:t>Гуцол Тетяна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5408" y="6154247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Чеботарь </a:t>
            </a:r>
            <a:r>
              <a:rPr lang="uk-UA" b="1" dirty="0" smtClean="0">
                <a:latin typeface="Bookman Old Style" pitchFamily="18" charset="0"/>
              </a:rPr>
              <a:t>Олександра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25649" y="6154247"/>
            <a:ext cx="2343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Bookman Old Style" pitchFamily="18" charset="0"/>
              </a:rPr>
              <a:t>Рибак Валентина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30722" name="Picture 2" descr="http://cs622730.vk.me/v622730694/3e4db/ojVyV7YrOM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14177" b="6993"/>
          <a:stretch/>
        </p:blipFill>
        <p:spPr bwMode="auto">
          <a:xfrm>
            <a:off x="6725649" y="2075120"/>
            <a:ext cx="1997663" cy="3691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cs627524.vk.me/v627524694/2d30/oeXUORHlCW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4337" r="17201" b="7080"/>
          <a:stretch/>
        </p:blipFill>
        <p:spPr bwMode="auto">
          <a:xfrm>
            <a:off x="179512" y="2172076"/>
            <a:ext cx="2088232" cy="3817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Администратор\Desktop\Зоряний олімп\Чеботарь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r="26590"/>
          <a:stretch/>
        </p:blipFill>
        <p:spPr bwMode="auto">
          <a:xfrm>
            <a:off x="3127794" y="2204863"/>
            <a:ext cx="3096025" cy="3692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2384" y="6221567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Bookman Old Style" pitchFamily="18" charset="0"/>
              </a:rPr>
              <a:t>Гуцол Тетяна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29698" name="Picture 2" descr="http://cs622025.vk.me/v622025914/3ccb9/jppN4cQQCk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59" y="1619668"/>
            <a:ext cx="2467886" cy="4384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0.liveinternet.ru/images/attach/c/7/96/364/96364334_large_Sunflower512x512____EpatagCO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64" y="1052736"/>
            <a:ext cx="331236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0.liveinternet.ru/images/attach/c/7/96/364/96364334_large_Sunflower512x512____EpatagCO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80528" y="3691327"/>
            <a:ext cx="331236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dn.content.sweetim.com/sim/cpie/emoticons/000206A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51719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dn.content.sweetim.com/sim/cpie/emoticons/000206A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90310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528341"/>
            <a:ext cx="6102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«Найкращий абітурієнт»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31750" name="Picture 6" descr="Звёзды Анимация, анимашки для вконтакте, одноклассников, с кодами для вставки в гостевую, скачать бесплатно на рабочий стол, тел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05" y="2270819"/>
            <a:ext cx="1115616" cy="10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Звёзды Анимация, анимашки для вконтакте, одноклассников, с кодами для вставки в гостевую, скачать бесплатно на рабочий стол, тел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5" y="5050400"/>
            <a:ext cx="1058139" cy="9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Звёзды Анимация, анимашки для вконтакте, одноклассников, с кодами для вставки в гостевую, скачать бесплатно на рабочий стол, тел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77439"/>
            <a:ext cx="1173485" cy="10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Звёзды Анимация, анимашки для вконтакте, одноклассников, с кодами для вставки в гостевую, скачать бесплатно на рабочий стол, тел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76" y="3875142"/>
            <a:ext cx="1269909" cy="11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F:\яна романівна корнут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4"/>
          <a:stretch/>
        </p:blipFill>
        <p:spPr bwMode="auto">
          <a:xfrm>
            <a:off x="2429773" y="2112137"/>
            <a:ext cx="3938639" cy="3581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78245" y="5910715"/>
            <a:ext cx="2441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Bookman Old Style" pitchFamily="18" charset="0"/>
              </a:rPr>
              <a:t>Корнута Яна 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14" name="Picture 8" descr="Звёзды Анимация, анимашки для вконтакте, одноклассников, с кодами для вставки в гостевую, скачать бесплатно на рабочий стол, тел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66" y="5694049"/>
            <a:ext cx="1129414" cy="10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file.mobilmusic.ru/28/5c/26/75245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"/>
            <a:ext cx="2286000" cy="342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file.mobilmusic.ru/28/5c/26/75245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14282"/>
            <a:ext cx="2286000" cy="343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file.mobilmusic.ru/28/5c/26/75245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21860"/>
            <a:ext cx="2286000" cy="34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file.mobilmusic.ru/28/5c/26/75245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21858"/>
            <a:ext cx="2286000" cy="345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http://file.mobilmusic.ru/7e/55/1f/89998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4282"/>
            <a:ext cx="5154210" cy="68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1\Desktop\1427681-8d364c16fea847b0d707ab507ae9fa6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83" y="4062367"/>
            <a:ext cx="6580270" cy="22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WordArt 8"/>
          <p:cNvSpPr>
            <a:spLocks noChangeArrowheads="1" noChangeShapeType="1" noTextEdit="1"/>
          </p:cNvSpPr>
          <p:nvPr/>
        </p:nvSpPr>
        <p:spPr bwMode="auto">
          <a:xfrm>
            <a:off x="1428750" y="1256581"/>
            <a:ext cx="6267136" cy="23150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kern="10" dirty="0" smtClean="0">
                <a:ln/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ДЯКУ</a:t>
            </a:r>
            <a:r>
              <a:rPr lang="uk-UA" sz="3600" b="1" kern="10" dirty="0" smtClean="0">
                <a:ln/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ЄМО</a:t>
            </a:r>
          </a:p>
          <a:p>
            <a:pPr algn="ctr"/>
            <a:r>
              <a:rPr lang="ru-RU" sz="3600" b="1" kern="10" dirty="0" smtClean="0">
                <a:ln/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ЗА УВАГУ! </a:t>
            </a:r>
            <a:endParaRPr lang="ru-RU" sz="3600" b="1" kern="10" dirty="0">
              <a:ln/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весенние тюльпаны в звезде анимация открытка для - Цветы в гостевую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6419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Звёзды Анимация, анимашки в гостевую бесплатно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12954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Звёзды Анимация, анимашки в гостевую бесплатно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28" y="332656"/>
            <a:ext cx="12954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звёзды анимация pictures for free and share no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431946"/>
            <a:ext cx="1560749" cy="13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звёзды анимация pictures for free and share no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7" y="3431946"/>
            <a:ext cx="1440161" cy="126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cs623918.vk.me/v623918141/233ba/UswjRu-gF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67097"/>
            <a:ext cx="5758495" cy="4327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7544" y="5305053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3333CC"/>
                </a:solidFill>
                <a:latin typeface="Bookman Old Style" pitchFamily="18" charset="0"/>
              </a:rPr>
              <a:t>МОГИЛІВ-ПОДІЛЬСЬКИЙ ТЕХНОЛОГО-ЕКОНОМІЧНИЙ </a:t>
            </a:r>
            <a:r>
              <a:rPr lang="uk-UA" sz="2400" b="1" dirty="0">
                <a:solidFill>
                  <a:srgbClr val="3333CC"/>
                </a:solidFill>
                <a:latin typeface="Bookman Old Style" pitchFamily="18" charset="0"/>
              </a:rPr>
              <a:t> </a:t>
            </a:r>
            <a:r>
              <a:rPr lang="uk-UA" sz="2400" b="1" dirty="0" smtClean="0">
                <a:solidFill>
                  <a:srgbClr val="3333CC"/>
                </a:solidFill>
                <a:latin typeface="Bookman Old Style" pitchFamily="18" charset="0"/>
              </a:rPr>
              <a:t>КОЛЕДЖ </a:t>
            </a:r>
          </a:p>
          <a:p>
            <a:pPr algn="ctr"/>
            <a:r>
              <a:rPr lang="uk-UA" sz="2400" b="1" dirty="0" smtClean="0">
                <a:solidFill>
                  <a:srgbClr val="3333CC"/>
                </a:solidFill>
                <a:latin typeface="Bookman Old Style" pitchFamily="18" charset="0"/>
              </a:rPr>
              <a:t>ВІННИЦЬКОГО НАУ</a:t>
            </a:r>
            <a:endParaRPr lang="ru-RU" sz="2400" b="1" dirty="0">
              <a:solidFill>
                <a:srgbClr val="3333CC"/>
              </a:solidFill>
              <a:latin typeface="Bookman Old Style" pitchFamily="18" charset="0"/>
            </a:endParaRPr>
          </a:p>
        </p:txBody>
      </p:sp>
      <p:sp>
        <p:nvSpPr>
          <p:cNvPr id="4" name="Rectangle 39" descr="555"/>
          <p:cNvSpPr>
            <a:spLocks noChangeArrowheads="1"/>
          </p:cNvSpPr>
          <p:nvPr/>
        </p:nvSpPr>
        <p:spPr bwMode="auto">
          <a:xfrm>
            <a:off x="251520" y="332656"/>
            <a:ext cx="1152525" cy="10287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086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31103" y="1772815"/>
            <a:ext cx="461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«Меценат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5852" y="558206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Bookman Old Style" pitchFamily="18" charset="0"/>
              </a:rPr>
              <a:t>Укрсиббанк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32770" name="Picture 2" descr="http://adresaua.com/f/logos/ukrsibb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03" y="2611587"/>
            <a:ext cx="3997081" cy="247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77" y="4493066"/>
            <a:ext cx="930399" cy="15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" y="3508943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" y="232740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" y="566265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113114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52" y="580482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77998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52" y="3526160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73" y="2288130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30" y="117750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925" y="1192394"/>
            <a:ext cx="4573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Bookman Old Style" pitchFamily="18" charset="0"/>
              </a:rPr>
              <a:t>Номінація «Партнер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6177588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Bookman Old Style" pitchFamily="18" charset="0"/>
              </a:rPr>
              <a:t>Публічне акціонерне товариство </a:t>
            </a:r>
            <a:endParaRPr lang="uk-UA" sz="2000" b="1" dirty="0" smtClean="0">
              <a:latin typeface="Bookman Old Style" pitchFamily="18" charset="0"/>
            </a:endParaRPr>
          </a:p>
          <a:p>
            <a:pPr algn="ctr"/>
            <a:r>
              <a:rPr lang="uk-UA" sz="2000" b="1" dirty="0" smtClean="0">
                <a:latin typeface="Bookman Old Style" pitchFamily="18" charset="0"/>
              </a:rPr>
              <a:t>«</a:t>
            </a:r>
            <a:r>
              <a:rPr lang="uk-UA" sz="2000" b="1" dirty="0">
                <a:latin typeface="Bookman Old Style" pitchFamily="18" charset="0"/>
              </a:rPr>
              <a:t>Могилів-Подільський консервний завод»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3074" name="Picture 2" descr="http://vesti-ukr.com/storage/asset/image/2014/03/30/c/1f/4af/fa68634bf060d41870e3fc6fc7_4ea905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6" y="4047583"/>
            <a:ext cx="2849759" cy="2135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c.in.ua/sites/default/files/images/stories/golovne_menu/viddilennja/tehnologichne%20i%20montaj/plodu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35" y="1654059"/>
            <a:ext cx="3015468" cy="2263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ec.in.ua/sites/default/files/images/viidilynew/plody/image0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41" y="3995249"/>
            <a:ext cx="3324486" cy="2187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" y="121625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" y="339993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12" y="238405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105874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" y="565915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12" y="455139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76530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04" y="357467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2290917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Анимация Записи в рубрике Анимация Дневник Жанна_николаевн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01" y="5742017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2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rali.dagschool.com/_http_schools/1714/Urali/admin/ckfinder/core/connector/php/connector.phpfck_user_files/images/96d4da5b1056efe444d8bc8eec5a5de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1" y="2060848"/>
            <a:ext cx="744538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5730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6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1314"/>
            <a:ext cx="633413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s623918.vk.me/v623918141/233b1/5a90i5v5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29" y="21894"/>
            <a:ext cx="9212029" cy="1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3895" y="1190470"/>
            <a:ext cx="4748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0070C0"/>
                </a:solidFill>
                <a:latin typeface="Bookman Old Style" pitchFamily="18" charset="0"/>
              </a:rPr>
              <a:t>Номінація «Викладач року»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http://cs625425.vk.me/v625425483/27b44/v8sqZa0sH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26" y="1745783"/>
            <a:ext cx="2633918" cy="395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2943" y="6021288"/>
            <a:ext cx="2650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latin typeface="Bookman Old Style" pitchFamily="18" charset="0"/>
              </a:rPr>
              <a:t>Кордонська </a:t>
            </a:r>
            <a:endParaRPr lang="uk-UA" sz="2000" b="1" dirty="0" smtClean="0">
              <a:latin typeface="Bookman Old Style" pitchFamily="18" charset="0"/>
            </a:endParaRPr>
          </a:p>
          <a:p>
            <a:pPr algn="ctr"/>
            <a:r>
              <a:rPr lang="uk-UA" sz="2000" b="1" dirty="0" smtClean="0">
                <a:latin typeface="Bookman Old Style" pitchFamily="18" charset="0"/>
              </a:rPr>
              <a:t>Альона </a:t>
            </a:r>
            <a:r>
              <a:rPr lang="uk-UA" sz="2000" b="1" dirty="0">
                <a:latin typeface="Bookman Old Style" pitchFamily="18" charset="0"/>
              </a:rPr>
              <a:t>Василівна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9" name="Picture 4" descr="http://www.ludmila-shkola.edukit.dp.ua/files2/images/kalinka.gif?size=1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38" y="1131141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ludmila-shkola.edukit.dp.ua/files2/images/kalinka.gif?size=1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55874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2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Презентация-укр-2</Template>
  <TotalTime>629</TotalTime>
  <Words>264</Words>
  <Application>Microsoft Office PowerPoint</Application>
  <PresentationFormat>Экран (4:3)</PresentationFormat>
  <Paragraphs>93</Paragraphs>
  <Slides>49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Презентация-укр-2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99</cp:revision>
  <dcterms:created xsi:type="dcterms:W3CDTF">2014-09-30T11:05:43Z</dcterms:created>
  <dcterms:modified xsi:type="dcterms:W3CDTF">2015-05-31T16:18:10Z</dcterms:modified>
</cp:coreProperties>
</file>