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69" r:id="rId2"/>
    <p:sldId id="270" r:id="rId3"/>
    <p:sldId id="271" r:id="rId4"/>
    <p:sldId id="272" r:id="rId5"/>
    <p:sldId id="258" r:id="rId6"/>
    <p:sldId id="257" r:id="rId7"/>
    <p:sldId id="259" r:id="rId8"/>
    <p:sldId id="260" r:id="rId9"/>
    <p:sldId id="256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3A6ACB-4C94-4229-AF11-9D75C29238E3}" type="datetimeFigureOut">
              <a:rPr lang="ru-RU" smtClean="0"/>
              <a:t>08.08.2017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60A554-52BF-44B1-9C9A-6CB730AF0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945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60A554-52BF-44B1-9C9A-6CB730AF02BC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3472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:\постава\порушення\1437762526_6wvwqhx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1363" y="1443038"/>
            <a:ext cx="66675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38298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:\постава\органи\0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78288" y="-1792288"/>
            <a:ext cx="14287501" cy="917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74092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:\постава\органи\86683786_8ef0e1995b18f57aff3d6c9e7f07ecfd4ebd0cc49a3b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3050" y="777875"/>
            <a:ext cx="3619500" cy="423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75632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H:\постава\органи\i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213" y="596497"/>
            <a:ext cx="8829283" cy="4982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58983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:\постава\органи\legki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165356" cy="6124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06449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:\постава\органи\mozocho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84" y="116632"/>
            <a:ext cx="8752096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36545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:\постава\діти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37291"/>
            <a:ext cx="6720284" cy="5417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25030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:\постава\діти\39.2-Prichiny-patalogicheskogo-kifoza-u-detej.3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692696"/>
            <a:ext cx="8560242" cy="5704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12123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:\постава\діти\58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70" y="260648"/>
            <a:ext cx="8646169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68115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:\постава\діти\811febdc7c022d0e7e97ac8d5044789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6238" y="839788"/>
            <a:ext cx="6985000" cy="576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0674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:\постава\діти\benh-coi-xuong-o-tre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48" y="692696"/>
            <a:ext cx="8316925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921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:\постава\порушення\199360878227186a66d48f20ea8852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163" y="161925"/>
            <a:ext cx="5449093" cy="5767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99298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:\постава\діти\clip_image852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56" y="980728"/>
            <a:ext cx="8863157" cy="4973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4179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:\постава\діти\original-13463207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05722"/>
            <a:ext cx="8496944" cy="5098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05340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:\постава\діти\rebenok-na-solnc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75033"/>
            <a:ext cx="7799015" cy="3723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21322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:\постава\діти\sport-dlya-devochk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031"/>
            <a:ext cx="8174933" cy="5041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09891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:\постава\діти\osanka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20688"/>
            <a:ext cx="5356796" cy="5452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14443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:\постава\порушення\f45968c23d3b36521513f389152e55a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562" y="722312"/>
            <a:ext cx="5690765" cy="5663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07069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:\постава\порушення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4868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18868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постава\кістки\hello_html_m132a3bf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020803" y="548680"/>
            <a:ext cx="1722683" cy="5744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73495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:\постава\кістки\Chto_takoe_pozvonochni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69658"/>
            <a:ext cx="5472608" cy="594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54539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постава\кістки\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764704"/>
            <a:ext cx="3924300" cy="552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94450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:\постава\кістки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836712"/>
            <a:ext cx="3970312" cy="5301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81198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постава\кістки\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0412" y="1350963"/>
            <a:ext cx="4917851" cy="5359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891413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0</TotalTime>
  <Words>1</Words>
  <Application>Microsoft Office PowerPoint</Application>
  <PresentationFormat>Экран (4:3)</PresentationFormat>
  <Paragraphs>1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Администратор</cp:lastModifiedBy>
  <cp:revision>1</cp:revision>
  <dcterms:created xsi:type="dcterms:W3CDTF">2017-08-08T12:47:08Z</dcterms:created>
  <dcterms:modified xsi:type="dcterms:W3CDTF">2017-08-08T12:57:43Z</dcterms:modified>
</cp:coreProperties>
</file>