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86" r:id="rId4"/>
    <p:sldId id="385" r:id="rId5"/>
    <p:sldId id="267" r:id="rId6"/>
    <p:sldId id="269" r:id="rId7"/>
    <p:sldId id="268" r:id="rId8"/>
    <p:sldId id="273" r:id="rId9"/>
    <p:sldId id="270" r:id="rId10"/>
    <p:sldId id="271" r:id="rId11"/>
    <p:sldId id="272" r:id="rId12"/>
    <p:sldId id="275" r:id="rId13"/>
    <p:sldId id="277" r:id="rId14"/>
    <p:sldId id="276" r:id="rId15"/>
    <p:sldId id="310" r:id="rId16"/>
    <p:sldId id="311" r:id="rId17"/>
    <p:sldId id="312" r:id="rId18"/>
    <p:sldId id="313" r:id="rId19"/>
    <p:sldId id="314" r:id="rId20"/>
    <p:sldId id="318" r:id="rId21"/>
    <p:sldId id="317" r:id="rId22"/>
    <p:sldId id="315" r:id="rId23"/>
    <p:sldId id="320" r:id="rId24"/>
    <p:sldId id="319" r:id="rId25"/>
    <p:sldId id="390" r:id="rId26"/>
    <p:sldId id="316" r:id="rId27"/>
    <p:sldId id="321" r:id="rId28"/>
    <p:sldId id="324" r:id="rId29"/>
    <p:sldId id="323" r:id="rId30"/>
    <p:sldId id="322" r:id="rId31"/>
    <p:sldId id="326" r:id="rId32"/>
    <p:sldId id="327" r:id="rId33"/>
    <p:sldId id="329" r:id="rId34"/>
    <p:sldId id="391" r:id="rId35"/>
    <p:sldId id="332" r:id="rId36"/>
    <p:sldId id="392" r:id="rId37"/>
    <p:sldId id="330" r:id="rId38"/>
    <p:sldId id="384" r:id="rId39"/>
    <p:sldId id="387" r:id="rId40"/>
    <p:sldId id="388" r:id="rId41"/>
    <p:sldId id="334" r:id="rId42"/>
    <p:sldId id="393" r:id="rId43"/>
    <p:sldId id="336" r:id="rId44"/>
    <p:sldId id="333" r:id="rId45"/>
    <p:sldId id="337" r:id="rId46"/>
    <p:sldId id="26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72CCC-6BB3-4C84-A845-1DCAA60EF834}" type="doc">
      <dgm:prSet loTypeId="urn:microsoft.com/office/officeart/2011/layout/HexagonRadial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1002F0-AE57-4780-9D47-AE891FEB70E1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sz="1200" b="1">
            <a:solidFill>
              <a:schemeClr val="bg1"/>
            </a:solidFill>
            <a:latin typeface="Bookman Old Style" panose="02050604050505020204" pitchFamily="18" charset="0"/>
            <a:cs typeface="Arabic Typesetting" panose="03020402040406030203" pitchFamily="66" charset="-78"/>
          </a:endParaRPr>
        </a:p>
      </dgm:t>
    </dgm:pt>
    <dgm:pt modelId="{0C23E855-07EE-4C4F-99DE-7E7E2AE54AA6}" type="parTrans" cxnId="{47346302-3DDE-4DBB-BB6D-2362F2FA1A51}">
      <dgm:prSet/>
      <dgm:spPr/>
      <dgm:t>
        <a:bodyPr/>
        <a:lstStyle/>
        <a:p>
          <a:endParaRPr lang="ru-RU"/>
        </a:p>
      </dgm:t>
    </dgm:pt>
    <dgm:pt modelId="{256151BF-555D-4D65-BE04-350B51A84EC6}" type="sibTrans" cxnId="{47346302-3DDE-4DBB-BB6D-2362F2FA1A51}">
      <dgm:prSet/>
      <dgm:spPr/>
      <dgm:t>
        <a:bodyPr/>
        <a:lstStyle/>
        <a:p>
          <a:endParaRPr lang="ru-RU"/>
        </a:p>
      </dgm:t>
    </dgm:pt>
    <dgm:pt modelId="{AC4CAE6E-D951-4C1A-9D80-8119137BA9FA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C8F2D-8F45-4AF3-B96C-1DB044DDE480}" type="parTrans" cxnId="{3933D2C6-769B-499E-882A-E7751AE9B71C}">
      <dgm:prSet/>
      <dgm:spPr/>
      <dgm:t>
        <a:bodyPr/>
        <a:lstStyle/>
        <a:p>
          <a:endParaRPr lang="ru-RU"/>
        </a:p>
      </dgm:t>
    </dgm:pt>
    <dgm:pt modelId="{B06DADE8-E2B7-4064-B284-32E79FFFEE10}" type="sibTrans" cxnId="{3933D2C6-769B-499E-882A-E7751AE9B71C}">
      <dgm:prSet/>
      <dgm:spPr/>
      <dgm:t>
        <a:bodyPr/>
        <a:lstStyle/>
        <a:p>
          <a:endParaRPr lang="ru-RU"/>
        </a:p>
      </dgm:t>
    </dgm:pt>
    <dgm:pt modelId="{F6DA71FD-C606-4568-99EB-053458CECDDB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0CE81-C812-4DB0-AFCA-A772586C64D8}" type="parTrans" cxnId="{FF2DEB97-6DAE-4409-804F-A31F9BD8468D}">
      <dgm:prSet/>
      <dgm:spPr/>
      <dgm:t>
        <a:bodyPr/>
        <a:lstStyle/>
        <a:p>
          <a:endParaRPr lang="ru-RU"/>
        </a:p>
      </dgm:t>
    </dgm:pt>
    <dgm:pt modelId="{19773B56-08DC-4634-9611-04CEC7708DE5}" type="sibTrans" cxnId="{FF2DEB97-6DAE-4409-804F-A31F9BD8468D}">
      <dgm:prSet/>
      <dgm:spPr/>
      <dgm:t>
        <a:bodyPr/>
        <a:lstStyle/>
        <a:p>
          <a:endParaRPr lang="ru-RU"/>
        </a:p>
      </dgm:t>
    </dgm:pt>
    <dgm:pt modelId="{14B050F7-C767-4B19-8E2B-31EA3CC6C83E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19EE2-411C-43ED-AF87-D5E599BD1C94}" type="parTrans" cxnId="{CA2782AD-B779-4D80-B987-9A3C8D8835D2}">
      <dgm:prSet/>
      <dgm:spPr/>
      <dgm:t>
        <a:bodyPr/>
        <a:lstStyle/>
        <a:p>
          <a:endParaRPr lang="ru-RU"/>
        </a:p>
      </dgm:t>
    </dgm:pt>
    <dgm:pt modelId="{9453ADB0-7B32-4D6D-8EC7-80C92E944090}" type="sibTrans" cxnId="{CA2782AD-B779-4D80-B987-9A3C8D8835D2}">
      <dgm:prSet/>
      <dgm:spPr/>
      <dgm:t>
        <a:bodyPr/>
        <a:lstStyle/>
        <a:p>
          <a:endParaRPr lang="ru-RU"/>
        </a:p>
      </dgm:t>
    </dgm:pt>
    <dgm:pt modelId="{FA822B46-F83A-4F43-9491-D3F17ADF8E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8032C-C6A5-4E43-8020-A08648266C42}" type="parTrans" cxnId="{44BE6E6D-D61A-4730-A920-9959C6202F8E}">
      <dgm:prSet/>
      <dgm:spPr/>
      <dgm:t>
        <a:bodyPr/>
        <a:lstStyle/>
        <a:p>
          <a:endParaRPr lang="ru-RU"/>
        </a:p>
      </dgm:t>
    </dgm:pt>
    <dgm:pt modelId="{5FD3FF87-6A24-4620-8E2E-FB452F81F6CB}" type="sibTrans" cxnId="{44BE6E6D-D61A-4730-A920-9959C6202F8E}">
      <dgm:prSet/>
      <dgm:spPr/>
      <dgm:t>
        <a:bodyPr/>
        <a:lstStyle/>
        <a:p>
          <a:endParaRPr lang="ru-RU"/>
        </a:p>
      </dgm:t>
    </dgm:pt>
    <dgm:pt modelId="{0396FE4F-C6DE-4871-BD07-B00CC872BE74}">
      <dgm:prSet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E31D6-C528-4DFD-B828-7A9E2385950A}" type="parTrans" cxnId="{2858DE43-08BD-42CF-9CE0-E888DE8597BE}">
      <dgm:prSet/>
      <dgm:spPr/>
      <dgm:t>
        <a:bodyPr/>
        <a:lstStyle/>
        <a:p>
          <a:endParaRPr lang="ru-RU"/>
        </a:p>
      </dgm:t>
    </dgm:pt>
    <dgm:pt modelId="{F46B365A-E9C7-49D0-97C6-E8F96AA5F769}" type="sibTrans" cxnId="{2858DE43-08BD-42CF-9CE0-E888DE8597BE}">
      <dgm:prSet/>
      <dgm:spPr/>
      <dgm:t>
        <a:bodyPr/>
        <a:lstStyle/>
        <a:p>
          <a:endParaRPr lang="ru-RU"/>
        </a:p>
      </dgm:t>
    </dgm:pt>
    <dgm:pt modelId="{BAF16CB6-20C4-48B3-9977-517E16164DA1}">
      <dgm:prSet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B8F7B-29A2-4DDB-84A8-6CB6FA9F031E}" type="parTrans" cxnId="{E5EC010F-E89F-4EF5-BC08-79FE54E53B40}">
      <dgm:prSet/>
      <dgm:spPr/>
      <dgm:t>
        <a:bodyPr/>
        <a:lstStyle/>
        <a:p>
          <a:endParaRPr lang="ru-RU"/>
        </a:p>
      </dgm:t>
    </dgm:pt>
    <dgm:pt modelId="{CDF32BB1-98D1-4124-9E89-1E17D517A456}" type="sibTrans" cxnId="{E5EC010F-E89F-4EF5-BC08-79FE54E53B40}">
      <dgm:prSet/>
      <dgm:spPr/>
      <dgm:t>
        <a:bodyPr/>
        <a:lstStyle/>
        <a:p>
          <a:endParaRPr lang="ru-RU"/>
        </a:p>
      </dgm:t>
    </dgm:pt>
    <dgm:pt modelId="{5215D846-AFC4-4513-BDF5-DD4113458B65}" type="pres">
      <dgm:prSet presAssocID="{16272CCC-6BB3-4C84-A845-1DCAA60EF8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129730-FCBD-4299-AC71-03ADA3E31ABC}" type="pres">
      <dgm:prSet presAssocID="{D91002F0-AE57-4780-9D47-AE891FEB70E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254423A-680C-4241-BB24-C48BCEFAEF07}" type="pres">
      <dgm:prSet presAssocID="{AC4CAE6E-D951-4C1A-9D80-8119137BA9FA}" presName="Accent1" presStyleCnt="0"/>
      <dgm:spPr/>
      <dgm:t>
        <a:bodyPr/>
        <a:lstStyle/>
        <a:p>
          <a:endParaRPr lang="ru-RU"/>
        </a:p>
      </dgm:t>
    </dgm:pt>
    <dgm:pt modelId="{14B316D9-0000-45A8-BA97-AD73478AD0E5}" type="pres">
      <dgm:prSet presAssocID="{AC4CAE6E-D951-4C1A-9D80-8119137BA9FA}" presName="Accent" presStyleLbl="bgShp" presStyleIdx="0" presStyleCnt="6"/>
      <dgm:spPr/>
      <dgm:t>
        <a:bodyPr/>
        <a:lstStyle/>
        <a:p>
          <a:endParaRPr lang="ru-RU"/>
        </a:p>
      </dgm:t>
    </dgm:pt>
    <dgm:pt modelId="{F3E0A2C5-2365-4FE4-B34F-1351E7A783BA}" type="pres">
      <dgm:prSet presAssocID="{AC4CAE6E-D951-4C1A-9D80-8119137BA9F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2D9AD-8BC3-41EB-A17C-886B441989A1}" type="pres">
      <dgm:prSet presAssocID="{F6DA71FD-C606-4568-99EB-053458CECDDB}" presName="Accent2" presStyleCnt="0"/>
      <dgm:spPr/>
      <dgm:t>
        <a:bodyPr/>
        <a:lstStyle/>
        <a:p>
          <a:endParaRPr lang="ru-RU"/>
        </a:p>
      </dgm:t>
    </dgm:pt>
    <dgm:pt modelId="{2DADBD60-3A6C-4B30-9457-C75D4855F511}" type="pres">
      <dgm:prSet presAssocID="{F6DA71FD-C606-4568-99EB-053458CECDDB}" presName="Accent" presStyleLbl="bgShp" presStyleIdx="1" presStyleCnt="6"/>
      <dgm:spPr/>
      <dgm:t>
        <a:bodyPr/>
        <a:lstStyle/>
        <a:p>
          <a:endParaRPr lang="ru-RU"/>
        </a:p>
      </dgm:t>
    </dgm:pt>
    <dgm:pt modelId="{7189DD01-8AE8-4D0F-9F64-F18079285A86}" type="pres">
      <dgm:prSet presAssocID="{F6DA71FD-C606-4568-99EB-053458CECDD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86752-3481-4B2D-B284-ADCF4C8ECB16}" type="pres">
      <dgm:prSet presAssocID="{14B050F7-C767-4B19-8E2B-31EA3CC6C83E}" presName="Accent3" presStyleCnt="0"/>
      <dgm:spPr/>
      <dgm:t>
        <a:bodyPr/>
        <a:lstStyle/>
        <a:p>
          <a:endParaRPr lang="ru-RU"/>
        </a:p>
      </dgm:t>
    </dgm:pt>
    <dgm:pt modelId="{D1670C7D-1888-4790-8E91-6159886238B5}" type="pres">
      <dgm:prSet presAssocID="{14B050F7-C767-4B19-8E2B-31EA3CC6C83E}" presName="Accent" presStyleLbl="bgShp" presStyleIdx="2" presStyleCnt="6"/>
      <dgm:spPr/>
      <dgm:t>
        <a:bodyPr/>
        <a:lstStyle/>
        <a:p>
          <a:endParaRPr lang="ru-RU"/>
        </a:p>
      </dgm:t>
    </dgm:pt>
    <dgm:pt modelId="{27E367EF-4710-45C3-8F74-03B9E9AB7681}" type="pres">
      <dgm:prSet presAssocID="{14B050F7-C767-4B19-8E2B-31EA3CC6C83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1383-C08A-4CC0-9234-4A6DC0579B4D}" type="pres">
      <dgm:prSet presAssocID="{FA822B46-F83A-4F43-9491-D3F17ADF8EAF}" presName="Accent4" presStyleCnt="0"/>
      <dgm:spPr/>
      <dgm:t>
        <a:bodyPr/>
        <a:lstStyle/>
        <a:p>
          <a:endParaRPr lang="ru-RU"/>
        </a:p>
      </dgm:t>
    </dgm:pt>
    <dgm:pt modelId="{512A3974-4C0B-410A-A4F9-51A65EFEF507}" type="pres">
      <dgm:prSet presAssocID="{FA822B46-F83A-4F43-9491-D3F17ADF8EAF}" presName="Accent" presStyleLbl="bgShp" presStyleIdx="3" presStyleCnt="6"/>
      <dgm:spPr/>
      <dgm:t>
        <a:bodyPr/>
        <a:lstStyle/>
        <a:p>
          <a:endParaRPr lang="ru-RU"/>
        </a:p>
      </dgm:t>
    </dgm:pt>
    <dgm:pt modelId="{C7AAD6C0-0B30-401C-884E-1960F4A305F4}" type="pres">
      <dgm:prSet presAssocID="{FA822B46-F83A-4F43-9491-D3F17ADF8EA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83F6C-4473-426D-9D4A-9AFFA1585321}" type="pres">
      <dgm:prSet presAssocID="{0396FE4F-C6DE-4871-BD07-B00CC872BE74}" presName="Accent5" presStyleCnt="0"/>
      <dgm:spPr/>
      <dgm:t>
        <a:bodyPr/>
        <a:lstStyle/>
        <a:p>
          <a:endParaRPr lang="ru-RU"/>
        </a:p>
      </dgm:t>
    </dgm:pt>
    <dgm:pt modelId="{BA4FD3B3-D3D7-476E-A78A-268889E636B8}" type="pres">
      <dgm:prSet presAssocID="{0396FE4F-C6DE-4871-BD07-B00CC872BE74}" presName="Accent" presStyleLbl="bgShp" presStyleIdx="4" presStyleCnt="6"/>
      <dgm:spPr/>
      <dgm:t>
        <a:bodyPr/>
        <a:lstStyle/>
        <a:p>
          <a:endParaRPr lang="ru-RU"/>
        </a:p>
      </dgm:t>
    </dgm:pt>
    <dgm:pt modelId="{77A72E92-2C7B-4EA9-9FB7-C3FDEE01B9CA}" type="pres">
      <dgm:prSet presAssocID="{0396FE4F-C6DE-4871-BD07-B00CC872BE7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7A4A-C006-420B-A907-0E5689101FF6}" type="pres">
      <dgm:prSet presAssocID="{BAF16CB6-20C4-48B3-9977-517E16164DA1}" presName="Accent6" presStyleCnt="0"/>
      <dgm:spPr/>
      <dgm:t>
        <a:bodyPr/>
        <a:lstStyle/>
        <a:p>
          <a:endParaRPr lang="ru-RU"/>
        </a:p>
      </dgm:t>
    </dgm:pt>
    <dgm:pt modelId="{04D8ECB9-4DD7-4DD8-ACF7-E0CA2A133186}" type="pres">
      <dgm:prSet presAssocID="{BAF16CB6-20C4-48B3-9977-517E16164DA1}" presName="Accent" presStyleLbl="bgShp" presStyleIdx="5" presStyleCnt="6"/>
      <dgm:spPr/>
      <dgm:t>
        <a:bodyPr/>
        <a:lstStyle/>
        <a:p>
          <a:endParaRPr lang="ru-RU"/>
        </a:p>
      </dgm:t>
    </dgm:pt>
    <dgm:pt modelId="{5A53A7A5-FF74-4C4F-85B4-23C2F2049374}" type="pres">
      <dgm:prSet presAssocID="{BAF16CB6-20C4-48B3-9977-517E16164DA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782AD-B779-4D80-B987-9A3C8D8835D2}" srcId="{D91002F0-AE57-4780-9D47-AE891FEB70E1}" destId="{14B050F7-C767-4B19-8E2B-31EA3CC6C83E}" srcOrd="2" destOrd="0" parTransId="{77D19EE2-411C-43ED-AF87-D5E599BD1C94}" sibTransId="{9453ADB0-7B32-4D6D-8EC7-80C92E944090}"/>
    <dgm:cxn modelId="{B2DD923C-145D-4C7E-8027-CE45E8620FFD}" type="presOf" srcId="{16272CCC-6BB3-4C84-A845-1DCAA60EF834}" destId="{5215D846-AFC4-4513-BDF5-DD4113458B65}" srcOrd="0" destOrd="0" presId="urn:microsoft.com/office/officeart/2011/layout/HexagonRadial"/>
    <dgm:cxn modelId="{47346302-3DDE-4DBB-BB6D-2362F2FA1A51}" srcId="{16272CCC-6BB3-4C84-A845-1DCAA60EF834}" destId="{D91002F0-AE57-4780-9D47-AE891FEB70E1}" srcOrd="0" destOrd="0" parTransId="{0C23E855-07EE-4C4F-99DE-7E7E2AE54AA6}" sibTransId="{256151BF-555D-4D65-BE04-350B51A84EC6}"/>
    <dgm:cxn modelId="{FF2DEB97-6DAE-4409-804F-A31F9BD8468D}" srcId="{D91002F0-AE57-4780-9D47-AE891FEB70E1}" destId="{F6DA71FD-C606-4568-99EB-053458CECDDB}" srcOrd="1" destOrd="0" parTransId="{D210CE81-C812-4DB0-AFCA-A772586C64D8}" sibTransId="{19773B56-08DC-4634-9611-04CEC7708DE5}"/>
    <dgm:cxn modelId="{E6DEF526-65C0-478F-A9DF-6DD5716DDEBB}" type="presOf" srcId="{AC4CAE6E-D951-4C1A-9D80-8119137BA9FA}" destId="{F3E0A2C5-2365-4FE4-B34F-1351E7A783BA}" srcOrd="0" destOrd="0" presId="urn:microsoft.com/office/officeart/2011/layout/HexagonRadial"/>
    <dgm:cxn modelId="{44BE6E6D-D61A-4730-A920-9959C6202F8E}" srcId="{D91002F0-AE57-4780-9D47-AE891FEB70E1}" destId="{FA822B46-F83A-4F43-9491-D3F17ADF8EAF}" srcOrd="3" destOrd="0" parTransId="{9D18032C-C6A5-4E43-8020-A08648266C42}" sibTransId="{5FD3FF87-6A24-4620-8E2E-FB452F81F6CB}"/>
    <dgm:cxn modelId="{9B2E7BA2-C6F5-4108-94C7-47CC0B8162A4}" type="presOf" srcId="{BAF16CB6-20C4-48B3-9977-517E16164DA1}" destId="{5A53A7A5-FF74-4C4F-85B4-23C2F2049374}" srcOrd="0" destOrd="0" presId="urn:microsoft.com/office/officeart/2011/layout/HexagonRadial"/>
    <dgm:cxn modelId="{D39F6E2F-22B5-41BB-9D3D-8708A655230A}" type="presOf" srcId="{FA822B46-F83A-4F43-9491-D3F17ADF8EAF}" destId="{C7AAD6C0-0B30-401C-884E-1960F4A305F4}" srcOrd="0" destOrd="0" presId="urn:microsoft.com/office/officeart/2011/layout/HexagonRadial"/>
    <dgm:cxn modelId="{E5EC010F-E89F-4EF5-BC08-79FE54E53B40}" srcId="{D91002F0-AE57-4780-9D47-AE891FEB70E1}" destId="{BAF16CB6-20C4-48B3-9977-517E16164DA1}" srcOrd="5" destOrd="0" parTransId="{F87B8F7B-29A2-4DDB-84A8-6CB6FA9F031E}" sibTransId="{CDF32BB1-98D1-4124-9E89-1E17D517A456}"/>
    <dgm:cxn modelId="{3FDDACFD-DD07-4CB1-9530-77F4AF28A156}" type="presOf" srcId="{F6DA71FD-C606-4568-99EB-053458CECDDB}" destId="{7189DD01-8AE8-4D0F-9F64-F18079285A86}" srcOrd="0" destOrd="0" presId="urn:microsoft.com/office/officeart/2011/layout/HexagonRadial"/>
    <dgm:cxn modelId="{78F4A078-7954-4C62-9D51-71D2007861FD}" type="presOf" srcId="{14B050F7-C767-4B19-8E2B-31EA3CC6C83E}" destId="{27E367EF-4710-45C3-8F74-03B9E9AB7681}" srcOrd="0" destOrd="0" presId="urn:microsoft.com/office/officeart/2011/layout/HexagonRadial"/>
    <dgm:cxn modelId="{B9A8B451-CC3B-4890-B113-D8E3D64A8706}" type="presOf" srcId="{D91002F0-AE57-4780-9D47-AE891FEB70E1}" destId="{68129730-FCBD-4299-AC71-03ADA3E31ABC}" srcOrd="0" destOrd="0" presId="urn:microsoft.com/office/officeart/2011/layout/HexagonRadial"/>
    <dgm:cxn modelId="{1FBB0AEF-E4AC-44F4-B7ED-119AB3848577}" type="presOf" srcId="{0396FE4F-C6DE-4871-BD07-B00CC872BE74}" destId="{77A72E92-2C7B-4EA9-9FB7-C3FDEE01B9CA}" srcOrd="0" destOrd="0" presId="urn:microsoft.com/office/officeart/2011/layout/HexagonRadial"/>
    <dgm:cxn modelId="{2858DE43-08BD-42CF-9CE0-E888DE8597BE}" srcId="{D91002F0-AE57-4780-9D47-AE891FEB70E1}" destId="{0396FE4F-C6DE-4871-BD07-B00CC872BE74}" srcOrd="4" destOrd="0" parTransId="{3A1E31D6-C528-4DFD-B828-7A9E2385950A}" sibTransId="{F46B365A-E9C7-49D0-97C6-E8F96AA5F769}"/>
    <dgm:cxn modelId="{3933D2C6-769B-499E-882A-E7751AE9B71C}" srcId="{D91002F0-AE57-4780-9D47-AE891FEB70E1}" destId="{AC4CAE6E-D951-4C1A-9D80-8119137BA9FA}" srcOrd="0" destOrd="0" parTransId="{47FC8F2D-8F45-4AF3-B96C-1DB044DDE480}" sibTransId="{B06DADE8-E2B7-4064-B284-32E79FFFEE10}"/>
    <dgm:cxn modelId="{BC5E9D4B-0BFD-4533-B641-112BA41C2D0B}" type="presParOf" srcId="{5215D846-AFC4-4513-BDF5-DD4113458B65}" destId="{68129730-FCBD-4299-AC71-03ADA3E31ABC}" srcOrd="0" destOrd="0" presId="urn:microsoft.com/office/officeart/2011/layout/HexagonRadial"/>
    <dgm:cxn modelId="{44EB0B9B-C750-488B-91F9-5AFFCB4FEE94}" type="presParOf" srcId="{5215D846-AFC4-4513-BDF5-DD4113458B65}" destId="{7254423A-680C-4241-BB24-C48BCEFAEF07}" srcOrd="1" destOrd="0" presId="urn:microsoft.com/office/officeart/2011/layout/HexagonRadial"/>
    <dgm:cxn modelId="{E06DEE04-4EDA-4FA2-827B-362BD0A62ED4}" type="presParOf" srcId="{7254423A-680C-4241-BB24-C48BCEFAEF07}" destId="{14B316D9-0000-45A8-BA97-AD73478AD0E5}" srcOrd="0" destOrd="0" presId="urn:microsoft.com/office/officeart/2011/layout/HexagonRadial"/>
    <dgm:cxn modelId="{78DAFE2D-E676-429A-B2A6-A693728510C1}" type="presParOf" srcId="{5215D846-AFC4-4513-BDF5-DD4113458B65}" destId="{F3E0A2C5-2365-4FE4-B34F-1351E7A783BA}" srcOrd="2" destOrd="0" presId="urn:microsoft.com/office/officeart/2011/layout/HexagonRadial"/>
    <dgm:cxn modelId="{C9D1AE40-EB13-448F-8789-1DE05D497CBE}" type="presParOf" srcId="{5215D846-AFC4-4513-BDF5-DD4113458B65}" destId="{2552D9AD-8BC3-41EB-A17C-886B441989A1}" srcOrd="3" destOrd="0" presId="urn:microsoft.com/office/officeart/2011/layout/HexagonRadial"/>
    <dgm:cxn modelId="{BD425C1B-C851-40B5-AA16-5950531D49EB}" type="presParOf" srcId="{2552D9AD-8BC3-41EB-A17C-886B441989A1}" destId="{2DADBD60-3A6C-4B30-9457-C75D4855F511}" srcOrd="0" destOrd="0" presId="urn:microsoft.com/office/officeart/2011/layout/HexagonRadial"/>
    <dgm:cxn modelId="{484399DD-98A2-4238-8A32-ABAC40F5B3EF}" type="presParOf" srcId="{5215D846-AFC4-4513-BDF5-DD4113458B65}" destId="{7189DD01-8AE8-4D0F-9F64-F18079285A86}" srcOrd="4" destOrd="0" presId="urn:microsoft.com/office/officeart/2011/layout/HexagonRadial"/>
    <dgm:cxn modelId="{7B4AEC24-ACE0-4E1F-8BFE-AAFCAC01944D}" type="presParOf" srcId="{5215D846-AFC4-4513-BDF5-DD4113458B65}" destId="{AF486752-3481-4B2D-B284-ADCF4C8ECB16}" srcOrd="5" destOrd="0" presId="urn:microsoft.com/office/officeart/2011/layout/HexagonRadial"/>
    <dgm:cxn modelId="{094D09D0-104F-4664-B4FC-5EFCB253981C}" type="presParOf" srcId="{AF486752-3481-4B2D-B284-ADCF4C8ECB16}" destId="{D1670C7D-1888-4790-8E91-6159886238B5}" srcOrd="0" destOrd="0" presId="urn:microsoft.com/office/officeart/2011/layout/HexagonRadial"/>
    <dgm:cxn modelId="{D9737180-5E4A-4303-A8DD-B430068D3B44}" type="presParOf" srcId="{5215D846-AFC4-4513-BDF5-DD4113458B65}" destId="{27E367EF-4710-45C3-8F74-03B9E9AB7681}" srcOrd="6" destOrd="0" presId="urn:microsoft.com/office/officeart/2011/layout/HexagonRadial"/>
    <dgm:cxn modelId="{9301BBDD-223C-43E8-A5FF-D88888D31AC0}" type="presParOf" srcId="{5215D846-AFC4-4513-BDF5-DD4113458B65}" destId="{863A1383-C08A-4CC0-9234-4A6DC0579B4D}" srcOrd="7" destOrd="0" presId="urn:microsoft.com/office/officeart/2011/layout/HexagonRadial"/>
    <dgm:cxn modelId="{BA391A73-78E5-40FD-9DC1-CCEA6A280233}" type="presParOf" srcId="{863A1383-C08A-4CC0-9234-4A6DC0579B4D}" destId="{512A3974-4C0B-410A-A4F9-51A65EFEF507}" srcOrd="0" destOrd="0" presId="urn:microsoft.com/office/officeart/2011/layout/HexagonRadial"/>
    <dgm:cxn modelId="{E47E125B-7A53-4D66-B5C8-8ED5BC02B2CD}" type="presParOf" srcId="{5215D846-AFC4-4513-BDF5-DD4113458B65}" destId="{C7AAD6C0-0B30-401C-884E-1960F4A305F4}" srcOrd="8" destOrd="0" presId="urn:microsoft.com/office/officeart/2011/layout/HexagonRadial"/>
    <dgm:cxn modelId="{038B59D7-161D-4F55-A2B1-9E95B318B9A4}" type="presParOf" srcId="{5215D846-AFC4-4513-BDF5-DD4113458B65}" destId="{84C83F6C-4473-426D-9D4A-9AFFA1585321}" srcOrd="9" destOrd="0" presId="urn:microsoft.com/office/officeart/2011/layout/HexagonRadial"/>
    <dgm:cxn modelId="{4C35AC57-3FF4-41FB-9A7A-24FB77787296}" type="presParOf" srcId="{84C83F6C-4473-426D-9D4A-9AFFA1585321}" destId="{BA4FD3B3-D3D7-476E-A78A-268889E636B8}" srcOrd="0" destOrd="0" presId="urn:microsoft.com/office/officeart/2011/layout/HexagonRadial"/>
    <dgm:cxn modelId="{6F316B20-C4A9-4AC0-94EE-7F39FAFE2DD6}" type="presParOf" srcId="{5215D846-AFC4-4513-BDF5-DD4113458B65}" destId="{77A72E92-2C7B-4EA9-9FB7-C3FDEE01B9CA}" srcOrd="10" destOrd="0" presId="urn:microsoft.com/office/officeart/2011/layout/HexagonRadial"/>
    <dgm:cxn modelId="{7C48828A-75E6-436C-ACE5-51ECF38BF7D1}" type="presParOf" srcId="{5215D846-AFC4-4513-BDF5-DD4113458B65}" destId="{AA327A4A-C006-420B-A907-0E5689101FF6}" srcOrd="11" destOrd="0" presId="urn:microsoft.com/office/officeart/2011/layout/HexagonRadial"/>
    <dgm:cxn modelId="{155FB840-1530-4691-A656-7C4C1EE0FF62}" type="presParOf" srcId="{AA327A4A-C006-420B-A907-0E5689101FF6}" destId="{04D8ECB9-4DD7-4DD8-ACF7-E0CA2A133186}" srcOrd="0" destOrd="0" presId="urn:microsoft.com/office/officeart/2011/layout/HexagonRadial"/>
    <dgm:cxn modelId="{6B50BCC2-BB1C-4662-9388-218C13723294}" type="presParOf" srcId="{5215D846-AFC4-4513-BDF5-DD4113458B65}" destId="{5A53A7A5-FF74-4C4F-85B4-23C2F204937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72CCC-6BB3-4C84-A845-1DCAA60EF834}" type="doc">
      <dgm:prSet loTypeId="urn:microsoft.com/office/officeart/2011/layout/HexagonRadial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1002F0-AE57-4780-9D47-AE891FEB70E1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sz="1200" b="1">
            <a:solidFill>
              <a:schemeClr val="bg1"/>
            </a:solidFill>
            <a:latin typeface="Bookman Old Style" panose="02050604050505020204" pitchFamily="18" charset="0"/>
            <a:cs typeface="Arabic Typesetting" panose="03020402040406030203" pitchFamily="66" charset="-78"/>
          </a:endParaRPr>
        </a:p>
      </dgm:t>
    </dgm:pt>
    <dgm:pt modelId="{0C23E855-07EE-4C4F-99DE-7E7E2AE54AA6}" type="parTrans" cxnId="{47346302-3DDE-4DBB-BB6D-2362F2FA1A51}">
      <dgm:prSet/>
      <dgm:spPr/>
      <dgm:t>
        <a:bodyPr/>
        <a:lstStyle/>
        <a:p>
          <a:endParaRPr lang="ru-RU"/>
        </a:p>
      </dgm:t>
    </dgm:pt>
    <dgm:pt modelId="{256151BF-555D-4D65-BE04-350B51A84EC6}" type="sibTrans" cxnId="{47346302-3DDE-4DBB-BB6D-2362F2FA1A51}">
      <dgm:prSet/>
      <dgm:spPr/>
      <dgm:t>
        <a:bodyPr/>
        <a:lstStyle/>
        <a:p>
          <a:endParaRPr lang="ru-RU"/>
        </a:p>
      </dgm:t>
    </dgm:pt>
    <dgm:pt modelId="{AC4CAE6E-D951-4C1A-9D80-8119137BA9F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b="1" dirty="0" smtClean="0">
              <a:solidFill>
                <a:schemeClr val="tx1"/>
              </a:solidFill>
            </a:rPr>
            <a:t>відомий український письменник</a:t>
          </a:r>
          <a:r>
            <a:rPr lang="ru-RU" sz="1600" b="1" dirty="0" smtClean="0">
              <a:solidFill>
                <a:schemeClr val="tx1"/>
              </a:solidFill>
            </a:rPr>
            <a:t> </a:t>
          </a:r>
          <a:endParaRPr lang="ru-RU" sz="6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C8F2D-8F45-4AF3-B96C-1DB044DDE480}" type="parTrans" cxnId="{3933D2C6-769B-499E-882A-E7751AE9B71C}">
      <dgm:prSet/>
      <dgm:spPr/>
      <dgm:t>
        <a:bodyPr/>
        <a:lstStyle/>
        <a:p>
          <a:endParaRPr lang="ru-RU"/>
        </a:p>
      </dgm:t>
    </dgm:pt>
    <dgm:pt modelId="{B06DADE8-E2B7-4064-B284-32E79FFFEE10}" type="sibTrans" cxnId="{3933D2C6-769B-499E-882A-E7751AE9B71C}">
      <dgm:prSet/>
      <dgm:spPr/>
      <dgm:t>
        <a:bodyPr/>
        <a:lstStyle/>
        <a:p>
          <a:endParaRPr lang="ru-RU"/>
        </a:p>
      </dgm:t>
    </dgm:pt>
    <dgm:pt modelId="{F6DA71FD-C606-4568-99EB-053458CECDD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b="1" dirty="0" smtClean="0">
              <a:solidFill>
                <a:schemeClr val="tx1"/>
              </a:solidFill>
            </a:rPr>
            <a:t>літописець доби</a:t>
          </a:r>
          <a:r>
            <a:rPr lang="ru-RU" sz="1800" b="1" dirty="0" smtClean="0">
              <a:solidFill>
                <a:schemeClr val="tx1"/>
              </a:solidFill>
            </a:rPr>
            <a:t> </a:t>
          </a:r>
          <a:r>
            <a:rPr lang="uk-UA" sz="1800" b="1" dirty="0" smtClean="0">
              <a:solidFill>
                <a:schemeClr val="tx1"/>
              </a:solidFill>
            </a:rPr>
            <a:t/>
          </a:r>
          <a:br>
            <a:rPr lang="uk-UA" sz="1800" b="1" dirty="0" smtClean="0">
              <a:solidFill>
                <a:schemeClr val="tx1"/>
              </a:solidFill>
            </a:rPr>
          </a:b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0CE81-C812-4DB0-AFCA-A772586C64D8}" type="parTrans" cxnId="{FF2DEB97-6DAE-4409-804F-A31F9BD8468D}">
      <dgm:prSet/>
      <dgm:spPr/>
      <dgm:t>
        <a:bodyPr/>
        <a:lstStyle/>
        <a:p>
          <a:endParaRPr lang="ru-RU"/>
        </a:p>
      </dgm:t>
    </dgm:pt>
    <dgm:pt modelId="{19773B56-08DC-4634-9611-04CEC7708DE5}" type="sibTrans" cxnId="{FF2DEB97-6DAE-4409-804F-A31F9BD8468D}">
      <dgm:prSet/>
      <dgm:spPr/>
      <dgm:t>
        <a:bodyPr/>
        <a:lstStyle/>
        <a:p>
          <a:endParaRPr lang="ru-RU"/>
        </a:p>
      </dgm:t>
    </dgm:pt>
    <dgm:pt modelId="{14B050F7-C767-4B19-8E2B-31EA3CC6C83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b="1" dirty="0" smtClean="0">
              <a:solidFill>
                <a:schemeClr val="tx1"/>
              </a:solidFill>
            </a:rPr>
            <a:t>душа і совість нації</a:t>
          </a:r>
          <a:r>
            <a:rPr lang="ru-RU" sz="2000" b="1" dirty="0" smtClean="0">
              <a:solidFill>
                <a:schemeClr val="tx1"/>
              </a:solidFill>
            </a:rPr>
            <a:t> </a:t>
          </a:r>
          <a:r>
            <a:rPr lang="uk-UA" sz="2000" b="1" dirty="0" smtClean="0">
              <a:solidFill>
                <a:schemeClr val="tx1"/>
              </a:solidFill>
            </a:rPr>
            <a:t/>
          </a:r>
          <a:br>
            <a:rPr lang="uk-UA" sz="2000" b="1" dirty="0" smtClean="0">
              <a:solidFill>
                <a:schemeClr val="tx1"/>
              </a:solidFill>
            </a:rPr>
          </a:b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19EE2-411C-43ED-AF87-D5E599BD1C94}" type="parTrans" cxnId="{CA2782AD-B779-4D80-B987-9A3C8D8835D2}">
      <dgm:prSet/>
      <dgm:spPr/>
      <dgm:t>
        <a:bodyPr/>
        <a:lstStyle/>
        <a:p>
          <a:endParaRPr lang="ru-RU"/>
        </a:p>
      </dgm:t>
    </dgm:pt>
    <dgm:pt modelId="{9453ADB0-7B32-4D6D-8EC7-80C92E944090}" type="sibTrans" cxnId="{CA2782AD-B779-4D80-B987-9A3C8D8835D2}">
      <dgm:prSet/>
      <dgm:spPr/>
      <dgm:t>
        <a:bodyPr/>
        <a:lstStyle/>
        <a:p>
          <a:endParaRPr lang="ru-RU"/>
        </a:p>
      </dgm:t>
    </dgm:pt>
    <dgm:pt modelId="{FA822B46-F83A-4F43-9491-D3F17ADF8E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 smtClean="0">
              <a:solidFill>
                <a:schemeClr val="tx1"/>
              </a:solidFill>
            </a:rPr>
            <a:t>гордість України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8032C-C6A5-4E43-8020-A08648266C42}" type="parTrans" cxnId="{44BE6E6D-D61A-4730-A920-9959C6202F8E}">
      <dgm:prSet/>
      <dgm:spPr/>
      <dgm:t>
        <a:bodyPr/>
        <a:lstStyle/>
        <a:p>
          <a:endParaRPr lang="ru-RU"/>
        </a:p>
      </dgm:t>
    </dgm:pt>
    <dgm:pt modelId="{5FD3FF87-6A24-4620-8E2E-FB452F81F6CB}" type="sibTrans" cxnId="{44BE6E6D-D61A-4730-A920-9959C6202F8E}">
      <dgm:prSet/>
      <dgm:spPr/>
      <dgm:t>
        <a:bodyPr/>
        <a:lstStyle/>
        <a:p>
          <a:endParaRPr lang="ru-RU"/>
        </a:p>
      </dgm:t>
    </dgm:pt>
    <dgm:pt modelId="{0396FE4F-C6DE-4871-BD07-B00CC872BE7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1400" b="1" dirty="0" smtClean="0">
              <a:solidFill>
                <a:schemeClr val="tx1"/>
              </a:solidFill>
            </a:rPr>
            <a:t>письменник – романтик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E31D6-C528-4DFD-B828-7A9E2385950A}" type="parTrans" cxnId="{2858DE43-08BD-42CF-9CE0-E888DE8597BE}">
      <dgm:prSet/>
      <dgm:spPr/>
      <dgm:t>
        <a:bodyPr/>
        <a:lstStyle/>
        <a:p>
          <a:endParaRPr lang="ru-RU"/>
        </a:p>
      </dgm:t>
    </dgm:pt>
    <dgm:pt modelId="{F46B365A-E9C7-49D0-97C6-E8F96AA5F769}" type="sibTrans" cxnId="{2858DE43-08BD-42CF-9CE0-E888DE8597BE}">
      <dgm:prSet/>
      <dgm:spPr/>
      <dgm:t>
        <a:bodyPr/>
        <a:lstStyle/>
        <a:p>
          <a:endParaRPr lang="ru-RU"/>
        </a:p>
      </dgm:t>
    </dgm:pt>
    <dgm:pt modelId="{51C7C422-7F12-446D-A41C-B9F184B50B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b="1" dirty="0" smtClean="0">
              <a:solidFill>
                <a:schemeClr val="tx1"/>
              </a:solidFill>
            </a:rPr>
            <a:t>герої </a:t>
          </a:r>
        </a:p>
        <a:p>
          <a:pPr>
            <a:lnSpc>
              <a:spcPct val="100000"/>
            </a:lnSpc>
          </a:pPr>
          <a:r>
            <a:rPr lang="uk-UA" sz="1600" b="1" dirty="0" smtClean="0">
              <a:solidFill>
                <a:schemeClr val="tx1"/>
              </a:solidFill>
            </a:rPr>
            <a:t>творів – красиві, мужні, сильні, сміливі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ECD9C-4C0B-403B-9541-E1F676828123}" type="parTrans" cxnId="{40AE0346-4917-4F05-BE69-0F84469752A9}">
      <dgm:prSet/>
      <dgm:spPr/>
      <dgm:t>
        <a:bodyPr/>
        <a:lstStyle/>
        <a:p>
          <a:endParaRPr lang="ru-RU"/>
        </a:p>
      </dgm:t>
    </dgm:pt>
    <dgm:pt modelId="{2FB55DE4-93CF-407F-A319-CD6AAD3D205D}" type="sibTrans" cxnId="{40AE0346-4917-4F05-BE69-0F84469752A9}">
      <dgm:prSet/>
      <dgm:spPr/>
      <dgm:t>
        <a:bodyPr/>
        <a:lstStyle/>
        <a:p>
          <a:endParaRPr lang="ru-RU"/>
        </a:p>
      </dgm:t>
    </dgm:pt>
    <dgm:pt modelId="{5215D846-AFC4-4513-BDF5-DD4113458B65}" type="pres">
      <dgm:prSet presAssocID="{16272CCC-6BB3-4C84-A845-1DCAA60EF8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129730-FCBD-4299-AC71-03ADA3E31ABC}" type="pres">
      <dgm:prSet presAssocID="{D91002F0-AE57-4780-9D47-AE891FEB70E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254423A-680C-4241-BB24-C48BCEFAEF07}" type="pres">
      <dgm:prSet presAssocID="{AC4CAE6E-D951-4C1A-9D80-8119137BA9FA}" presName="Accent1" presStyleCnt="0"/>
      <dgm:spPr/>
      <dgm:t>
        <a:bodyPr/>
        <a:lstStyle/>
        <a:p>
          <a:endParaRPr lang="ru-RU"/>
        </a:p>
      </dgm:t>
    </dgm:pt>
    <dgm:pt modelId="{14B316D9-0000-45A8-BA97-AD73478AD0E5}" type="pres">
      <dgm:prSet presAssocID="{AC4CAE6E-D951-4C1A-9D80-8119137BA9FA}" presName="Accent" presStyleLbl="bgShp" presStyleIdx="0" presStyleCnt="6"/>
      <dgm:spPr/>
      <dgm:t>
        <a:bodyPr/>
        <a:lstStyle/>
        <a:p>
          <a:endParaRPr lang="ru-RU"/>
        </a:p>
      </dgm:t>
    </dgm:pt>
    <dgm:pt modelId="{F3E0A2C5-2365-4FE4-B34F-1351E7A783BA}" type="pres">
      <dgm:prSet presAssocID="{AC4CAE6E-D951-4C1A-9D80-8119137BA9F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2D9AD-8BC3-41EB-A17C-886B441989A1}" type="pres">
      <dgm:prSet presAssocID="{F6DA71FD-C606-4568-99EB-053458CECDDB}" presName="Accent2" presStyleCnt="0"/>
      <dgm:spPr/>
      <dgm:t>
        <a:bodyPr/>
        <a:lstStyle/>
        <a:p>
          <a:endParaRPr lang="ru-RU"/>
        </a:p>
      </dgm:t>
    </dgm:pt>
    <dgm:pt modelId="{2DADBD60-3A6C-4B30-9457-C75D4855F511}" type="pres">
      <dgm:prSet presAssocID="{F6DA71FD-C606-4568-99EB-053458CECDDB}" presName="Accent" presStyleLbl="bgShp" presStyleIdx="1" presStyleCnt="6"/>
      <dgm:spPr/>
      <dgm:t>
        <a:bodyPr/>
        <a:lstStyle/>
        <a:p>
          <a:endParaRPr lang="ru-RU"/>
        </a:p>
      </dgm:t>
    </dgm:pt>
    <dgm:pt modelId="{7189DD01-8AE8-4D0F-9F64-F18079285A86}" type="pres">
      <dgm:prSet presAssocID="{F6DA71FD-C606-4568-99EB-053458CECDD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86752-3481-4B2D-B284-ADCF4C8ECB16}" type="pres">
      <dgm:prSet presAssocID="{14B050F7-C767-4B19-8E2B-31EA3CC6C83E}" presName="Accent3" presStyleCnt="0"/>
      <dgm:spPr/>
      <dgm:t>
        <a:bodyPr/>
        <a:lstStyle/>
        <a:p>
          <a:endParaRPr lang="ru-RU"/>
        </a:p>
      </dgm:t>
    </dgm:pt>
    <dgm:pt modelId="{D1670C7D-1888-4790-8E91-6159886238B5}" type="pres">
      <dgm:prSet presAssocID="{14B050F7-C767-4B19-8E2B-31EA3CC6C83E}" presName="Accent" presStyleLbl="bgShp" presStyleIdx="2" presStyleCnt="6"/>
      <dgm:spPr/>
      <dgm:t>
        <a:bodyPr/>
        <a:lstStyle/>
        <a:p>
          <a:endParaRPr lang="ru-RU"/>
        </a:p>
      </dgm:t>
    </dgm:pt>
    <dgm:pt modelId="{27E367EF-4710-45C3-8F74-03B9E9AB7681}" type="pres">
      <dgm:prSet presAssocID="{14B050F7-C767-4B19-8E2B-31EA3CC6C83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1383-C08A-4CC0-9234-4A6DC0579B4D}" type="pres">
      <dgm:prSet presAssocID="{FA822B46-F83A-4F43-9491-D3F17ADF8EAF}" presName="Accent4" presStyleCnt="0"/>
      <dgm:spPr/>
      <dgm:t>
        <a:bodyPr/>
        <a:lstStyle/>
        <a:p>
          <a:endParaRPr lang="ru-RU"/>
        </a:p>
      </dgm:t>
    </dgm:pt>
    <dgm:pt modelId="{512A3974-4C0B-410A-A4F9-51A65EFEF507}" type="pres">
      <dgm:prSet presAssocID="{FA822B46-F83A-4F43-9491-D3F17ADF8EAF}" presName="Accent" presStyleLbl="bgShp" presStyleIdx="3" presStyleCnt="6"/>
      <dgm:spPr/>
      <dgm:t>
        <a:bodyPr/>
        <a:lstStyle/>
        <a:p>
          <a:endParaRPr lang="ru-RU"/>
        </a:p>
      </dgm:t>
    </dgm:pt>
    <dgm:pt modelId="{C7AAD6C0-0B30-401C-884E-1960F4A305F4}" type="pres">
      <dgm:prSet presAssocID="{FA822B46-F83A-4F43-9491-D3F17ADF8EA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83F6C-4473-426D-9D4A-9AFFA1585321}" type="pres">
      <dgm:prSet presAssocID="{0396FE4F-C6DE-4871-BD07-B00CC872BE74}" presName="Accent5" presStyleCnt="0"/>
      <dgm:spPr/>
      <dgm:t>
        <a:bodyPr/>
        <a:lstStyle/>
        <a:p>
          <a:endParaRPr lang="ru-RU"/>
        </a:p>
      </dgm:t>
    </dgm:pt>
    <dgm:pt modelId="{BA4FD3B3-D3D7-476E-A78A-268889E636B8}" type="pres">
      <dgm:prSet presAssocID="{0396FE4F-C6DE-4871-BD07-B00CC872BE74}" presName="Accent" presStyleLbl="bgShp" presStyleIdx="4" presStyleCnt="6"/>
      <dgm:spPr/>
      <dgm:t>
        <a:bodyPr/>
        <a:lstStyle/>
        <a:p>
          <a:endParaRPr lang="ru-RU"/>
        </a:p>
      </dgm:t>
    </dgm:pt>
    <dgm:pt modelId="{77A72E92-2C7B-4EA9-9FB7-C3FDEE01B9CA}" type="pres">
      <dgm:prSet presAssocID="{0396FE4F-C6DE-4871-BD07-B00CC872BE7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863A3-D136-4E32-ACD7-6454038BF578}" type="pres">
      <dgm:prSet presAssocID="{51C7C422-7F12-446D-A41C-B9F184B50B87}" presName="Accent6" presStyleCnt="0"/>
      <dgm:spPr/>
      <dgm:t>
        <a:bodyPr/>
        <a:lstStyle/>
        <a:p>
          <a:endParaRPr lang="ru-RU"/>
        </a:p>
      </dgm:t>
    </dgm:pt>
    <dgm:pt modelId="{08B16C4E-84DD-4051-863B-02D48CAD9F09}" type="pres">
      <dgm:prSet presAssocID="{51C7C422-7F12-446D-A41C-B9F184B50B87}" presName="Accent" presStyleLbl="bgShp" presStyleIdx="5" presStyleCnt="6"/>
      <dgm:spPr/>
      <dgm:t>
        <a:bodyPr/>
        <a:lstStyle/>
        <a:p>
          <a:endParaRPr lang="ru-RU"/>
        </a:p>
      </dgm:t>
    </dgm:pt>
    <dgm:pt modelId="{D9A869E4-00DA-4E82-ACBB-481553E3D48B}" type="pres">
      <dgm:prSet presAssocID="{51C7C422-7F12-446D-A41C-B9F184B50B8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6F563-6797-4FC7-A326-0FAD302880F3}" type="presOf" srcId="{FA822B46-F83A-4F43-9491-D3F17ADF8EAF}" destId="{C7AAD6C0-0B30-401C-884E-1960F4A305F4}" srcOrd="0" destOrd="0" presId="urn:microsoft.com/office/officeart/2011/layout/HexagonRadial"/>
    <dgm:cxn modelId="{3933D2C6-769B-499E-882A-E7751AE9B71C}" srcId="{D91002F0-AE57-4780-9D47-AE891FEB70E1}" destId="{AC4CAE6E-D951-4C1A-9D80-8119137BA9FA}" srcOrd="0" destOrd="0" parTransId="{47FC8F2D-8F45-4AF3-B96C-1DB044DDE480}" sibTransId="{B06DADE8-E2B7-4064-B284-32E79FFFEE10}"/>
    <dgm:cxn modelId="{47346302-3DDE-4DBB-BB6D-2362F2FA1A51}" srcId="{16272CCC-6BB3-4C84-A845-1DCAA60EF834}" destId="{D91002F0-AE57-4780-9D47-AE891FEB70E1}" srcOrd="0" destOrd="0" parTransId="{0C23E855-07EE-4C4F-99DE-7E7E2AE54AA6}" sibTransId="{256151BF-555D-4D65-BE04-350B51A84EC6}"/>
    <dgm:cxn modelId="{0AEB5DB2-2699-4308-9B28-E44A6076EE9D}" type="presOf" srcId="{D91002F0-AE57-4780-9D47-AE891FEB70E1}" destId="{68129730-FCBD-4299-AC71-03ADA3E31ABC}" srcOrd="0" destOrd="0" presId="urn:microsoft.com/office/officeart/2011/layout/HexagonRadial"/>
    <dgm:cxn modelId="{350A7034-1156-4FAA-BB2D-9136FD450EAF}" type="presOf" srcId="{0396FE4F-C6DE-4871-BD07-B00CC872BE74}" destId="{77A72E92-2C7B-4EA9-9FB7-C3FDEE01B9CA}" srcOrd="0" destOrd="0" presId="urn:microsoft.com/office/officeart/2011/layout/HexagonRadial"/>
    <dgm:cxn modelId="{FF2DEB97-6DAE-4409-804F-A31F9BD8468D}" srcId="{D91002F0-AE57-4780-9D47-AE891FEB70E1}" destId="{F6DA71FD-C606-4568-99EB-053458CECDDB}" srcOrd="1" destOrd="0" parTransId="{D210CE81-C812-4DB0-AFCA-A772586C64D8}" sibTransId="{19773B56-08DC-4634-9611-04CEC7708DE5}"/>
    <dgm:cxn modelId="{CA2782AD-B779-4D80-B987-9A3C8D8835D2}" srcId="{D91002F0-AE57-4780-9D47-AE891FEB70E1}" destId="{14B050F7-C767-4B19-8E2B-31EA3CC6C83E}" srcOrd="2" destOrd="0" parTransId="{77D19EE2-411C-43ED-AF87-D5E599BD1C94}" sibTransId="{9453ADB0-7B32-4D6D-8EC7-80C92E944090}"/>
    <dgm:cxn modelId="{40AE0346-4917-4F05-BE69-0F84469752A9}" srcId="{D91002F0-AE57-4780-9D47-AE891FEB70E1}" destId="{51C7C422-7F12-446D-A41C-B9F184B50B87}" srcOrd="5" destOrd="0" parTransId="{0B7ECD9C-4C0B-403B-9541-E1F676828123}" sibTransId="{2FB55DE4-93CF-407F-A319-CD6AAD3D205D}"/>
    <dgm:cxn modelId="{44BE6E6D-D61A-4730-A920-9959C6202F8E}" srcId="{D91002F0-AE57-4780-9D47-AE891FEB70E1}" destId="{FA822B46-F83A-4F43-9491-D3F17ADF8EAF}" srcOrd="3" destOrd="0" parTransId="{9D18032C-C6A5-4E43-8020-A08648266C42}" sibTransId="{5FD3FF87-6A24-4620-8E2E-FB452F81F6CB}"/>
    <dgm:cxn modelId="{7304A53D-E817-4BFD-BC44-E300A88BBD08}" type="presOf" srcId="{16272CCC-6BB3-4C84-A845-1DCAA60EF834}" destId="{5215D846-AFC4-4513-BDF5-DD4113458B65}" srcOrd="0" destOrd="0" presId="urn:microsoft.com/office/officeart/2011/layout/HexagonRadial"/>
    <dgm:cxn modelId="{D33CFA83-45D9-463D-B399-600D18D82BFD}" type="presOf" srcId="{F6DA71FD-C606-4568-99EB-053458CECDDB}" destId="{7189DD01-8AE8-4D0F-9F64-F18079285A86}" srcOrd="0" destOrd="0" presId="urn:microsoft.com/office/officeart/2011/layout/HexagonRadial"/>
    <dgm:cxn modelId="{7ED1D47F-FC34-4B46-863A-B3169AD243D7}" type="presOf" srcId="{14B050F7-C767-4B19-8E2B-31EA3CC6C83E}" destId="{27E367EF-4710-45C3-8F74-03B9E9AB7681}" srcOrd="0" destOrd="0" presId="urn:microsoft.com/office/officeart/2011/layout/HexagonRadial"/>
    <dgm:cxn modelId="{36620028-4E45-4749-BE4F-FD4BC8674B66}" type="presOf" srcId="{51C7C422-7F12-446D-A41C-B9F184B50B87}" destId="{D9A869E4-00DA-4E82-ACBB-481553E3D48B}" srcOrd="0" destOrd="0" presId="urn:microsoft.com/office/officeart/2011/layout/HexagonRadial"/>
    <dgm:cxn modelId="{2858DE43-08BD-42CF-9CE0-E888DE8597BE}" srcId="{D91002F0-AE57-4780-9D47-AE891FEB70E1}" destId="{0396FE4F-C6DE-4871-BD07-B00CC872BE74}" srcOrd="4" destOrd="0" parTransId="{3A1E31D6-C528-4DFD-B828-7A9E2385950A}" sibTransId="{F46B365A-E9C7-49D0-97C6-E8F96AA5F769}"/>
    <dgm:cxn modelId="{AF3B1336-BBD0-48D7-814A-65BA04000CAB}" type="presOf" srcId="{AC4CAE6E-D951-4C1A-9D80-8119137BA9FA}" destId="{F3E0A2C5-2365-4FE4-B34F-1351E7A783BA}" srcOrd="0" destOrd="0" presId="urn:microsoft.com/office/officeart/2011/layout/HexagonRadial"/>
    <dgm:cxn modelId="{7EB052E6-8A2B-4C7C-83B7-2B7D65D9802D}" type="presParOf" srcId="{5215D846-AFC4-4513-BDF5-DD4113458B65}" destId="{68129730-FCBD-4299-AC71-03ADA3E31ABC}" srcOrd="0" destOrd="0" presId="urn:microsoft.com/office/officeart/2011/layout/HexagonRadial"/>
    <dgm:cxn modelId="{021B05E3-9793-4DF7-8556-3D5D182D6259}" type="presParOf" srcId="{5215D846-AFC4-4513-BDF5-DD4113458B65}" destId="{7254423A-680C-4241-BB24-C48BCEFAEF07}" srcOrd="1" destOrd="0" presId="urn:microsoft.com/office/officeart/2011/layout/HexagonRadial"/>
    <dgm:cxn modelId="{8F4CBDB5-EB4D-40AC-BE98-E33894893CC1}" type="presParOf" srcId="{7254423A-680C-4241-BB24-C48BCEFAEF07}" destId="{14B316D9-0000-45A8-BA97-AD73478AD0E5}" srcOrd="0" destOrd="0" presId="urn:microsoft.com/office/officeart/2011/layout/HexagonRadial"/>
    <dgm:cxn modelId="{F9D40436-2C14-4D44-9EB8-4C9E40961B8B}" type="presParOf" srcId="{5215D846-AFC4-4513-BDF5-DD4113458B65}" destId="{F3E0A2C5-2365-4FE4-B34F-1351E7A783BA}" srcOrd="2" destOrd="0" presId="urn:microsoft.com/office/officeart/2011/layout/HexagonRadial"/>
    <dgm:cxn modelId="{B76D2E64-25E7-410D-BA18-13015D1F77F3}" type="presParOf" srcId="{5215D846-AFC4-4513-BDF5-DD4113458B65}" destId="{2552D9AD-8BC3-41EB-A17C-886B441989A1}" srcOrd="3" destOrd="0" presId="urn:microsoft.com/office/officeart/2011/layout/HexagonRadial"/>
    <dgm:cxn modelId="{2DE67B29-7DC3-4500-945E-4B8DDA9C9958}" type="presParOf" srcId="{2552D9AD-8BC3-41EB-A17C-886B441989A1}" destId="{2DADBD60-3A6C-4B30-9457-C75D4855F511}" srcOrd="0" destOrd="0" presId="urn:microsoft.com/office/officeart/2011/layout/HexagonRadial"/>
    <dgm:cxn modelId="{9007363F-21AB-48A8-88E5-79A60AA7239D}" type="presParOf" srcId="{5215D846-AFC4-4513-BDF5-DD4113458B65}" destId="{7189DD01-8AE8-4D0F-9F64-F18079285A86}" srcOrd="4" destOrd="0" presId="urn:microsoft.com/office/officeart/2011/layout/HexagonRadial"/>
    <dgm:cxn modelId="{3231A971-B4F8-4398-B498-DB6416DDBBA2}" type="presParOf" srcId="{5215D846-AFC4-4513-BDF5-DD4113458B65}" destId="{AF486752-3481-4B2D-B284-ADCF4C8ECB16}" srcOrd="5" destOrd="0" presId="urn:microsoft.com/office/officeart/2011/layout/HexagonRadial"/>
    <dgm:cxn modelId="{07CF1CA1-4EC9-4F55-95F5-B19B235C56A8}" type="presParOf" srcId="{AF486752-3481-4B2D-B284-ADCF4C8ECB16}" destId="{D1670C7D-1888-4790-8E91-6159886238B5}" srcOrd="0" destOrd="0" presId="urn:microsoft.com/office/officeart/2011/layout/HexagonRadial"/>
    <dgm:cxn modelId="{F22F4A1F-F4D3-4E55-9E17-9B06AF211E7D}" type="presParOf" srcId="{5215D846-AFC4-4513-BDF5-DD4113458B65}" destId="{27E367EF-4710-45C3-8F74-03B9E9AB7681}" srcOrd="6" destOrd="0" presId="urn:microsoft.com/office/officeart/2011/layout/HexagonRadial"/>
    <dgm:cxn modelId="{CA8EAA7A-6B19-41B9-BA6E-4A6862DE22A5}" type="presParOf" srcId="{5215D846-AFC4-4513-BDF5-DD4113458B65}" destId="{863A1383-C08A-4CC0-9234-4A6DC0579B4D}" srcOrd="7" destOrd="0" presId="urn:microsoft.com/office/officeart/2011/layout/HexagonRadial"/>
    <dgm:cxn modelId="{A85AC1C2-0333-4509-B08C-662399478BD0}" type="presParOf" srcId="{863A1383-C08A-4CC0-9234-4A6DC0579B4D}" destId="{512A3974-4C0B-410A-A4F9-51A65EFEF507}" srcOrd="0" destOrd="0" presId="urn:microsoft.com/office/officeart/2011/layout/HexagonRadial"/>
    <dgm:cxn modelId="{AAF6DE7C-7B2F-4D4E-B44C-A5895CC63E2C}" type="presParOf" srcId="{5215D846-AFC4-4513-BDF5-DD4113458B65}" destId="{C7AAD6C0-0B30-401C-884E-1960F4A305F4}" srcOrd="8" destOrd="0" presId="urn:microsoft.com/office/officeart/2011/layout/HexagonRadial"/>
    <dgm:cxn modelId="{CC191578-14D8-45DB-881E-7B28DE4B11C1}" type="presParOf" srcId="{5215D846-AFC4-4513-BDF5-DD4113458B65}" destId="{84C83F6C-4473-426D-9D4A-9AFFA1585321}" srcOrd="9" destOrd="0" presId="urn:microsoft.com/office/officeart/2011/layout/HexagonRadial"/>
    <dgm:cxn modelId="{7C1C3999-B00D-4F78-828C-2C729AB6A6A9}" type="presParOf" srcId="{84C83F6C-4473-426D-9D4A-9AFFA1585321}" destId="{BA4FD3B3-D3D7-476E-A78A-268889E636B8}" srcOrd="0" destOrd="0" presId="urn:microsoft.com/office/officeart/2011/layout/HexagonRadial"/>
    <dgm:cxn modelId="{D78FBE68-8FC8-4A32-A6B2-F85F2ED88002}" type="presParOf" srcId="{5215D846-AFC4-4513-BDF5-DD4113458B65}" destId="{77A72E92-2C7B-4EA9-9FB7-C3FDEE01B9CA}" srcOrd="10" destOrd="0" presId="urn:microsoft.com/office/officeart/2011/layout/HexagonRadial"/>
    <dgm:cxn modelId="{904630CA-6E85-448A-8CCB-F5271A28807E}" type="presParOf" srcId="{5215D846-AFC4-4513-BDF5-DD4113458B65}" destId="{81E863A3-D136-4E32-ACD7-6454038BF578}" srcOrd="11" destOrd="0" presId="urn:microsoft.com/office/officeart/2011/layout/HexagonRadial"/>
    <dgm:cxn modelId="{3971414A-1325-48D7-A444-8D8506943CC6}" type="presParOf" srcId="{81E863A3-D136-4E32-ACD7-6454038BF578}" destId="{08B16C4E-84DD-4051-863B-02D48CAD9F09}" srcOrd="0" destOrd="0" presId="urn:microsoft.com/office/officeart/2011/layout/HexagonRadial"/>
    <dgm:cxn modelId="{6EE72993-FF24-4370-9E87-A090783DE58B}" type="presParOf" srcId="{5215D846-AFC4-4513-BDF5-DD4113458B65}" destId="{D9A869E4-00DA-4E82-ACBB-481553E3D48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56101-EA0B-4CB2-9AC6-C24B41029BD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F57C9C-1E09-401C-B636-21E510E816F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Bookman Old Style" pitchFamily="18" charset="0"/>
            </a:rPr>
            <a:t>СОБОР</a:t>
          </a:r>
          <a:endParaRPr lang="ru-RU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D2BC0EF6-457F-4AB3-80A0-FA675EF07DD2}" type="parTrans" cxnId="{EEBA56C8-75F0-4230-BFE8-BF0EB1F3B3F0}">
      <dgm:prSet/>
      <dgm:spPr/>
      <dgm:t>
        <a:bodyPr/>
        <a:lstStyle/>
        <a:p>
          <a:endParaRPr lang="ru-RU"/>
        </a:p>
      </dgm:t>
    </dgm:pt>
    <dgm:pt modelId="{AB1DC209-D1DE-4ABD-9A2C-9F112835A4FA}" type="sibTrans" cxnId="{EEBA56C8-75F0-4230-BFE8-BF0EB1F3B3F0}">
      <dgm:prSet/>
      <dgm:spPr/>
      <dgm:t>
        <a:bodyPr/>
        <a:lstStyle/>
        <a:p>
          <a:endParaRPr lang="ru-RU"/>
        </a:p>
      </dgm:t>
    </dgm:pt>
    <dgm:pt modelId="{EC5F30EE-48A7-4547-8D7D-58C53003CEFF}">
      <dgm:prSet phldrT="[Текст]"/>
      <dgm:spPr/>
      <dgm:t>
        <a:bodyPr/>
        <a:lstStyle/>
        <a:p>
          <a:r>
            <a:rPr lang="ru-RU" smtClean="0">
              <a:latin typeface="Bookman Old Style" pitchFamily="18" charset="0"/>
            </a:rPr>
            <a:t>?</a:t>
          </a:r>
          <a:endParaRPr lang="ru-RU">
            <a:latin typeface="Bookman Old Style" pitchFamily="18" charset="0"/>
          </a:endParaRPr>
        </a:p>
      </dgm:t>
    </dgm:pt>
    <dgm:pt modelId="{1A1CAA80-045C-488D-A9EE-EEE0DCB181FE}" type="parTrans" cxnId="{E2270AA9-B239-4EF4-885D-2FD33C6203E9}">
      <dgm:prSet/>
      <dgm:spPr/>
      <dgm:t>
        <a:bodyPr/>
        <a:lstStyle/>
        <a:p>
          <a:endParaRPr lang="ru-RU"/>
        </a:p>
      </dgm:t>
    </dgm:pt>
    <dgm:pt modelId="{B7DF4A4A-7601-4AC3-B016-18FEB2857A32}" type="sibTrans" cxnId="{E2270AA9-B239-4EF4-885D-2FD33C6203E9}">
      <dgm:prSet/>
      <dgm:spPr/>
      <dgm:t>
        <a:bodyPr/>
        <a:lstStyle/>
        <a:p>
          <a:endParaRPr lang="ru-RU"/>
        </a:p>
      </dgm:t>
    </dgm:pt>
    <dgm:pt modelId="{08FCA198-0E24-429B-A76F-114796894B5C}">
      <dgm:prSet phldrT="[Текст]"/>
      <dgm:spPr/>
      <dgm:t>
        <a:bodyPr/>
        <a:lstStyle/>
        <a:p>
          <a:r>
            <a:rPr lang="ru-RU" smtClean="0">
              <a:latin typeface="Bookman Old Style" pitchFamily="18" charset="0"/>
            </a:rPr>
            <a:t>?</a:t>
          </a:r>
          <a:endParaRPr lang="ru-RU">
            <a:latin typeface="Bookman Old Style" pitchFamily="18" charset="0"/>
          </a:endParaRPr>
        </a:p>
      </dgm:t>
    </dgm:pt>
    <dgm:pt modelId="{60AB22A2-70A9-4530-8418-D1C4935EE013}" type="parTrans" cxnId="{1B7B27DF-8C41-4AB3-B94B-97D268B18A0C}">
      <dgm:prSet/>
      <dgm:spPr/>
      <dgm:t>
        <a:bodyPr/>
        <a:lstStyle/>
        <a:p>
          <a:endParaRPr lang="ru-RU"/>
        </a:p>
      </dgm:t>
    </dgm:pt>
    <dgm:pt modelId="{6DA8AEF4-AF09-4E00-A670-E94C49116C86}" type="sibTrans" cxnId="{1B7B27DF-8C41-4AB3-B94B-97D268B18A0C}">
      <dgm:prSet/>
      <dgm:spPr/>
      <dgm:t>
        <a:bodyPr/>
        <a:lstStyle/>
        <a:p>
          <a:endParaRPr lang="ru-RU"/>
        </a:p>
      </dgm:t>
    </dgm:pt>
    <dgm:pt modelId="{DA940AFD-9A9E-46B3-BCEB-3867FD85EB7B}">
      <dgm:prSet phldrT="[Текст]"/>
      <dgm:spPr/>
      <dgm:t>
        <a:bodyPr/>
        <a:lstStyle/>
        <a:p>
          <a:r>
            <a:rPr lang="ru-RU" smtClean="0">
              <a:latin typeface="Bookman Old Style" pitchFamily="18" charset="0"/>
            </a:rPr>
            <a:t>?</a:t>
          </a:r>
          <a:endParaRPr lang="ru-RU">
            <a:latin typeface="Bookman Old Style" pitchFamily="18" charset="0"/>
          </a:endParaRPr>
        </a:p>
      </dgm:t>
    </dgm:pt>
    <dgm:pt modelId="{12377925-2F31-432E-AE57-FB6C773A8FE7}" type="parTrans" cxnId="{D3F5A90E-7FE8-421A-BC7C-260C3815960E}">
      <dgm:prSet/>
      <dgm:spPr/>
      <dgm:t>
        <a:bodyPr/>
        <a:lstStyle/>
        <a:p>
          <a:endParaRPr lang="ru-RU"/>
        </a:p>
      </dgm:t>
    </dgm:pt>
    <dgm:pt modelId="{B9A059E0-620A-4160-A810-A960D27E3BC1}" type="sibTrans" cxnId="{D3F5A90E-7FE8-421A-BC7C-260C3815960E}">
      <dgm:prSet/>
      <dgm:spPr/>
      <dgm:t>
        <a:bodyPr/>
        <a:lstStyle/>
        <a:p>
          <a:endParaRPr lang="ru-RU"/>
        </a:p>
      </dgm:t>
    </dgm:pt>
    <dgm:pt modelId="{8F3FB625-9A8C-4D23-A06B-ED441EDD63A3}">
      <dgm:prSet phldrT="[Текст]"/>
      <dgm:spPr/>
      <dgm:t>
        <a:bodyPr/>
        <a:lstStyle/>
        <a:p>
          <a:r>
            <a:rPr lang="ru-RU" smtClean="0">
              <a:latin typeface="Bookman Old Style" pitchFamily="18" charset="0"/>
            </a:rPr>
            <a:t>?</a:t>
          </a:r>
          <a:endParaRPr lang="ru-RU">
            <a:latin typeface="Bookman Old Style" pitchFamily="18" charset="0"/>
          </a:endParaRPr>
        </a:p>
      </dgm:t>
    </dgm:pt>
    <dgm:pt modelId="{911FFA4F-B974-468A-9431-DB08E41E9822}" type="parTrans" cxnId="{1FE97623-17F7-48F4-AB53-379163C46E76}">
      <dgm:prSet/>
      <dgm:spPr/>
      <dgm:t>
        <a:bodyPr/>
        <a:lstStyle/>
        <a:p>
          <a:endParaRPr lang="ru-RU"/>
        </a:p>
      </dgm:t>
    </dgm:pt>
    <dgm:pt modelId="{9CB8D18C-39F1-40BC-8A6E-B3A7164BCACD}" type="sibTrans" cxnId="{1FE97623-17F7-48F4-AB53-379163C46E76}">
      <dgm:prSet/>
      <dgm:spPr/>
      <dgm:t>
        <a:bodyPr/>
        <a:lstStyle/>
        <a:p>
          <a:endParaRPr lang="ru-RU"/>
        </a:p>
      </dgm:t>
    </dgm:pt>
    <dgm:pt modelId="{FB9FEBDA-502E-45A1-A46D-913F3231A737}">
      <dgm:prSet/>
      <dgm:spPr/>
      <dgm:t>
        <a:bodyPr/>
        <a:lstStyle/>
        <a:p>
          <a:r>
            <a:rPr lang="ru-RU" smtClean="0">
              <a:latin typeface="Bookman Old Style" pitchFamily="18" charset="0"/>
            </a:rPr>
            <a:t>?</a:t>
          </a:r>
          <a:endParaRPr lang="ru-RU">
            <a:latin typeface="Bookman Old Style" pitchFamily="18" charset="0"/>
          </a:endParaRPr>
        </a:p>
      </dgm:t>
    </dgm:pt>
    <dgm:pt modelId="{305BEB84-2098-4D43-BF6C-B842C9D2291C}" type="parTrans" cxnId="{A1581A35-4AD4-459E-A566-905A33F26E0B}">
      <dgm:prSet/>
      <dgm:spPr/>
      <dgm:t>
        <a:bodyPr/>
        <a:lstStyle/>
        <a:p>
          <a:endParaRPr lang="ru-RU"/>
        </a:p>
      </dgm:t>
    </dgm:pt>
    <dgm:pt modelId="{A1B58C5E-0A44-4AE6-878F-F8343139D1F4}" type="sibTrans" cxnId="{A1581A35-4AD4-459E-A566-905A33F26E0B}">
      <dgm:prSet/>
      <dgm:spPr/>
      <dgm:t>
        <a:bodyPr/>
        <a:lstStyle/>
        <a:p>
          <a:endParaRPr lang="ru-RU"/>
        </a:p>
      </dgm:t>
    </dgm:pt>
    <dgm:pt modelId="{5CA58DC6-FB32-405F-B55B-0EE10964F473}" type="pres">
      <dgm:prSet presAssocID="{0F856101-EA0B-4CB2-9AC6-C24B41029B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32D9A-73AA-4A21-93D0-3C80609D82A1}" type="pres">
      <dgm:prSet presAssocID="{C1F57C9C-1E09-401C-B636-21E510E816F9}" presName="centerShape" presStyleLbl="node0" presStyleIdx="0" presStyleCnt="1" custScaleX="127152" custScaleY="144730"/>
      <dgm:spPr/>
      <dgm:t>
        <a:bodyPr/>
        <a:lstStyle/>
        <a:p>
          <a:endParaRPr lang="ru-RU"/>
        </a:p>
      </dgm:t>
    </dgm:pt>
    <dgm:pt modelId="{7F53288C-02BE-41D0-AF93-8D66CD66A590}" type="pres">
      <dgm:prSet presAssocID="{EC5F30EE-48A7-4547-8D7D-58C53003CE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F126-7271-4F71-9B82-A18296D75A23}" type="pres">
      <dgm:prSet presAssocID="{EC5F30EE-48A7-4547-8D7D-58C53003CEFF}" presName="dummy" presStyleCnt="0"/>
      <dgm:spPr/>
      <dgm:t>
        <a:bodyPr/>
        <a:lstStyle/>
        <a:p>
          <a:endParaRPr lang="ru-RU"/>
        </a:p>
      </dgm:t>
    </dgm:pt>
    <dgm:pt modelId="{3D241D0C-EE62-41FD-9C9C-B8F13A61D933}" type="pres">
      <dgm:prSet presAssocID="{B7DF4A4A-7601-4AC3-B016-18FEB2857A3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0C2C4E-3E39-4735-BD1C-3548DE87B860}" type="pres">
      <dgm:prSet presAssocID="{08FCA198-0E24-429B-A76F-114796894B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13F87-20CB-4917-B993-CC23D1D4001A}" type="pres">
      <dgm:prSet presAssocID="{08FCA198-0E24-429B-A76F-114796894B5C}" presName="dummy" presStyleCnt="0"/>
      <dgm:spPr/>
      <dgm:t>
        <a:bodyPr/>
        <a:lstStyle/>
        <a:p>
          <a:endParaRPr lang="ru-RU"/>
        </a:p>
      </dgm:t>
    </dgm:pt>
    <dgm:pt modelId="{AB7A092E-6C30-42A7-85DE-2D3F065E0CE7}" type="pres">
      <dgm:prSet presAssocID="{6DA8AEF4-AF09-4E00-A670-E94C49116C8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72518BC-AD2F-42B8-972E-C9A5356CEE5A}" type="pres">
      <dgm:prSet presAssocID="{DA940AFD-9A9E-46B3-BCEB-3867FD85EB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E6B5A-3B39-45DB-A75D-D6287F0E9316}" type="pres">
      <dgm:prSet presAssocID="{DA940AFD-9A9E-46B3-BCEB-3867FD85EB7B}" presName="dummy" presStyleCnt="0"/>
      <dgm:spPr/>
      <dgm:t>
        <a:bodyPr/>
        <a:lstStyle/>
        <a:p>
          <a:endParaRPr lang="ru-RU"/>
        </a:p>
      </dgm:t>
    </dgm:pt>
    <dgm:pt modelId="{14890050-3D07-4D24-AF1C-E0DBD28BAB02}" type="pres">
      <dgm:prSet presAssocID="{B9A059E0-620A-4160-A810-A960D27E3B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52F00C4-5021-4E8A-9D91-7273AA813084}" type="pres">
      <dgm:prSet presAssocID="{8F3FB625-9A8C-4D23-A06B-ED441EDD6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8956-0CDA-427E-ACC5-827B7AFE6E2D}" type="pres">
      <dgm:prSet presAssocID="{8F3FB625-9A8C-4D23-A06B-ED441EDD63A3}" presName="dummy" presStyleCnt="0"/>
      <dgm:spPr/>
      <dgm:t>
        <a:bodyPr/>
        <a:lstStyle/>
        <a:p>
          <a:endParaRPr lang="ru-RU"/>
        </a:p>
      </dgm:t>
    </dgm:pt>
    <dgm:pt modelId="{6655C949-2D42-473B-8A6F-E89DC13C206C}" type="pres">
      <dgm:prSet presAssocID="{9CB8D18C-39F1-40BC-8A6E-B3A7164BCAC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E86DCD5-A216-40CB-9455-6170420FC10A}" type="pres">
      <dgm:prSet presAssocID="{FB9FEBDA-502E-45A1-A46D-913F3231A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77052-DFE9-4159-942C-381732CFA5A0}" type="pres">
      <dgm:prSet presAssocID="{FB9FEBDA-502E-45A1-A46D-913F3231A737}" presName="dummy" presStyleCnt="0"/>
      <dgm:spPr/>
      <dgm:t>
        <a:bodyPr/>
        <a:lstStyle/>
        <a:p>
          <a:endParaRPr lang="ru-RU"/>
        </a:p>
      </dgm:t>
    </dgm:pt>
    <dgm:pt modelId="{0048F8A2-3C6B-4528-BAD3-9B47E6A7516B}" type="pres">
      <dgm:prSet presAssocID="{A1B58C5E-0A44-4AE6-878F-F8343139D1F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3F5A90E-7FE8-421A-BC7C-260C3815960E}" srcId="{C1F57C9C-1E09-401C-B636-21E510E816F9}" destId="{DA940AFD-9A9E-46B3-BCEB-3867FD85EB7B}" srcOrd="2" destOrd="0" parTransId="{12377925-2F31-432E-AE57-FB6C773A8FE7}" sibTransId="{B9A059E0-620A-4160-A810-A960D27E3BC1}"/>
    <dgm:cxn modelId="{E2270AA9-B239-4EF4-885D-2FD33C6203E9}" srcId="{C1F57C9C-1E09-401C-B636-21E510E816F9}" destId="{EC5F30EE-48A7-4547-8D7D-58C53003CEFF}" srcOrd="0" destOrd="0" parTransId="{1A1CAA80-045C-488D-A9EE-EEE0DCB181FE}" sibTransId="{B7DF4A4A-7601-4AC3-B016-18FEB2857A32}"/>
    <dgm:cxn modelId="{76B0FBE7-6AF5-4E8E-A626-9796B0391A93}" type="presOf" srcId="{6DA8AEF4-AF09-4E00-A670-E94C49116C86}" destId="{AB7A092E-6C30-42A7-85DE-2D3F065E0CE7}" srcOrd="0" destOrd="0" presId="urn:microsoft.com/office/officeart/2005/8/layout/radial6"/>
    <dgm:cxn modelId="{1FE97623-17F7-48F4-AB53-379163C46E76}" srcId="{C1F57C9C-1E09-401C-B636-21E510E816F9}" destId="{8F3FB625-9A8C-4D23-A06B-ED441EDD63A3}" srcOrd="3" destOrd="0" parTransId="{911FFA4F-B974-468A-9431-DB08E41E9822}" sibTransId="{9CB8D18C-39F1-40BC-8A6E-B3A7164BCACD}"/>
    <dgm:cxn modelId="{4572B858-B291-41C9-B258-E31B58F99283}" type="presOf" srcId="{B9A059E0-620A-4160-A810-A960D27E3BC1}" destId="{14890050-3D07-4D24-AF1C-E0DBD28BAB02}" srcOrd="0" destOrd="0" presId="urn:microsoft.com/office/officeart/2005/8/layout/radial6"/>
    <dgm:cxn modelId="{A1581A35-4AD4-459E-A566-905A33F26E0B}" srcId="{C1F57C9C-1E09-401C-B636-21E510E816F9}" destId="{FB9FEBDA-502E-45A1-A46D-913F3231A737}" srcOrd="4" destOrd="0" parTransId="{305BEB84-2098-4D43-BF6C-B842C9D2291C}" sibTransId="{A1B58C5E-0A44-4AE6-878F-F8343139D1F4}"/>
    <dgm:cxn modelId="{3B7659BF-76B5-48C2-B3EA-A8F343C4FDC5}" type="presOf" srcId="{DA940AFD-9A9E-46B3-BCEB-3867FD85EB7B}" destId="{D72518BC-AD2F-42B8-972E-C9A5356CEE5A}" srcOrd="0" destOrd="0" presId="urn:microsoft.com/office/officeart/2005/8/layout/radial6"/>
    <dgm:cxn modelId="{8866BDAB-B5DB-4C36-A0D6-FA3B422116EF}" type="presOf" srcId="{9CB8D18C-39F1-40BC-8A6E-B3A7164BCACD}" destId="{6655C949-2D42-473B-8A6F-E89DC13C206C}" srcOrd="0" destOrd="0" presId="urn:microsoft.com/office/officeart/2005/8/layout/radial6"/>
    <dgm:cxn modelId="{827B53AB-A128-48F4-8B68-B76BEF8AA966}" type="presOf" srcId="{EC5F30EE-48A7-4547-8D7D-58C53003CEFF}" destId="{7F53288C-02BE-41D0-AF93-8D66CD66A590}" srcOrd="0" destOrd="0" presId="urn:microsoft.com/office/officeart/2005/8/layout/radial6"/>
    <dgm:cxn modelId="{90EF422C-3F1E-4DB1-B1BF-54457AC524DF}" type="presOf" srcId="{C1F57C9C-1E09-401C-B636-21E510E816F9}" destId="{64F32D9A-73AA-4A21-93D0-3C80609D82A1}" srcOrd="0" destOrd="0" presId="urn:microsoft.com/office/officeart/2005/8/layout/radial6"/>
    <dgm:cxn modelId="{0912E4AD-E9B5-4ADE-B555-45FFCBDD2475}" type="presOf" srcId="{8F3FB625-9A8C-4D23-A06B-ED441EDD63A3}" destId="{E52F00C4-5021-4E8A-9D91-7273AA813084}" srcOrd="0" destOrd="0" presId="urn:microsoft.com/office/officeart/2005/8/layout/radial6"/>
    <dgm:cxn modelId="{20B7BE33-9DB8-4F19-AA4C-61574C57EF1E}" type="presOf" srcId="{08FCA198-0E24-429B-A76F-114796894B5C}" destId="{8F0C2C4E-3E39-4735-BD1C-3548DE87B860}" srcOrd="0" destOrd="0" presId="urn:microsoft.com/office/officeart/2005/8/layout/radial6"/>
    <dgm:cxn modelId="{57EF2301-7165-4C71-AEC2-6A8B5883B3C5}" type="presOf" srcId="{B7DF4A4A-7601-4AC3-B016-18FEB2857A32}" destId="{3D241D0C-EE62-41FD-9C9C-B8F13A61D933}" srcOrd="0" destOrd="0" presId="urn:microsoft.com/office/officeart/2005/8/layout/radial6"/>
    <dgm:cxn modelId="{E0D9F667-FE2E-43B8-8907-E34A54B57237}" type="presOf" srcId="{FB9FEBDA-502E-45A1-A46D-913F3231A737}" destId="{8E86DCD5-A216-40CB-9455-6170420FC10A}" srcOrd="0" destOrd="0" presId="urn:microsoft.com/office/officeart/2005/8/layout/radial6"/>
    <dgm:cxn modelId="{EEBA56C8-75F0-4230-BFE8-BF0EB1F3B3F0}" srcId="{0F856101-EA0B-4CB2-9AC6-C24B41029BD0}" destId="{C1F57C9C-1E09-401C-B636-21E510E816F9}" srcOrd="0" destOrd="0" parTransId="{D2BC0EF6-457F-4AB3-80A0-FA675EF07DD2}" sibTransId="{AB1DC209-D1DE-4ABD-9A2C-9F112835A4FA}"/>
    <dgm:cxn modelId="{B827DFF4-C187-4B4F-95C3-9B976424D6AC}" type="presOf" srcId="{A1B58C5E-0A44-4AE6-878F-F8343139D1F4}" destId="{0048F8A2-3C6B-4528-BAD3-9B47E6A7516B}" srcOrd="0" destOrd="0" presId="urn:microsoft.com/office/officeart/2005/8/layout/radial6"/>
    <dgm:cxn modelId="{1B7B27DF-8C41-4AB3-B94B-97D268B18A0C}" srcId="{C1F57C9C-1E09-401C-B636-21E510E816F9}" destId="{08FCA198-0E24-429B-A76F-114796894B5C}" srcOrd="1" destOrd="0" parTransId="{60AB22A2-70A9-4530-8418-D1C4935EE013}" sibTransId="{6DA8AEF4-AF09-4E00-A670-E94C49116C86}"/>
    <dgm:cxn modelId="{65E8E677-C419-4D94-B63F-3716A7C48C8A}" type="presOf" srcId="{0F856101-EA0B-4CB2-9AC6-C24B41029BD0}" destId="{5CA58DC6-FB32-405F-B55B-0EE10964F473}" srcOrd="0" destOrd="0" presId="urn:microsoft.com/office/officeart/2005/8/layout/radial6"/>
    <dgm:cxn modelId="{83AB4B5C-05B6-4BB7-8397-8078D605C9F3}" type="presParOf" srcId="{5CA58DC6-FB32-405F-B55B-0EE10964F473}" destId="{64F32D9A-73AA-4A21-93D0-3C80609D82A1}" srcOrd="0" destOrd="0" presId="urn:microsoft.com/office/officeart/2005/8/layout/radial6"/>
    <dgm:cxn modelId="{B71E86CE-2694-4533-B070-52F4056C3FEB}" type="presParOf" srcId="{5CA58DC6-FB32-405F-B55B-0EE10964F473}" destId="{7F53288C-02BE-41D0-AF93-8D66CD66A590}" srcOrd="1" destOrd="0" presId="urn:microsoft.com/office/officeart/2005/8/layout/radial6"/>
    <dgm:cxn modelId="{F82D3FEE-3016-42EF-9B5E-A7A6C1D09592}" type="presParOf" srcId="{5CA58DC6-FB32-405F-B55B-0EE10964F473}" destId="{9A8BF126-7271-4F71-9B82-A18296D75A23}" srcOrd="2" destOrd="0" presId="urn:microsoft.com/office/officeart/2005/8/layout/radial6"/>
    <dgm:cxn modelId="{8429DE09-344C-4882-9D12-E2F2AFB1A92B}" type="presParOf" srcId="{5CA58DC6-FB32-405F-B55B-0EE10964F473}" destId="{3D241D0C-EE62-41FD-9C9C-B8F13A61D933}" srcOrd="3" destOrd="0" presId="urn:microsoft.com/office/officeart/2005/8/layout/radial6"/>
    <dgm:cxn modelId="{8E02D19B-906C-4647-B092-B1D2CFC78B08}" type="presParOf" srcId="{5CA58DC6-FB32-405F-B55B-0EE10964F473}" destId="{8F0C2C4E-3E39-4735-BD1C-3548DE87B860}" srcOrd="4" destOrd="0" presId="urn:microsoft.com/office/officeart/2005/8/layout/radial6"/>
    <dgm:cxn modelId="{36F76A2A-88AB-4110-84A4-97C80F64F240}" type="presParOf" srcId="{5CA58DC6-FB32-405F-B55B-0EE10964F473}" destId="{0E513F87-20CB-4917-B993-CC23D1D4001A}" srcOrd="5" destOrd="0" presId="urn:microsoft.com/office/officeart/2005/8/layout/radial6"/>
    <dgm:cxn modelId="{99055F42-4CF5-44AB-B3F8-7DAD04EFF948}" type="presParOf" srcId="{5CA58DC6-FB32-405F-B55B-0EE10964F473}" destId="{AB7A092E-6C30-42A7-85DE-2D3F065E0CE7}" srcOrd="6" destOrd="0" presId="urn:microsoft.com/office/officeart/2005/8/layout/radial6"/>
    <dgm:cxn modelId="{1F7CFED9-D33E-4D52-BEAC-913D761D2A01}" type="presParOf" srcId="{5CA58DC6-FB32-405F-B55B-0EE10964F473}" destId="{D72518BC-AD2F-42B8-972E-C9A5356CEE5A}" srcOrd="7" destOrd="0" presId="urn:microsoft.com/office/officeart/2005/8/layout/radial6"/>
    <dgm:cxn modelId="{E22BFF2D-3AF6-4D54-A76A-4AE6578D7884}" type="presParOf" srcId="{5CA58DC6-FB32-405F-B55B-0EE10964F473}" destId="{2A9E6B5A-3B39-45DB-A75D-D6287F0E9316}" srcOrd="8" destOrd="0" presId="urn:microsoft.com/office/officeart/2005/8/layout/radial6"/>
    <dgm:cxn modelId="{275D6EB1-794C-4E6B-9797-29C071773E7C}" type="presParOf" srcId="{5CA58DC6-FB32-405F-B55B-0EE10964F473}" destId="{14890050-3D07-4D24-AF1C-E0DBD28BAB02}" srcOrd="9" destOrd="0" presId="urn:microsoft.com/office/officeart/2005/8/layout/radial6"/>
    <dgm:cxn modelId="{876E3C0C-3315-452E-8254-A43E0DE2D9AF}" type="presParOf" srcId="{5CA58DC6-FB32-405F-B55B-0EE10964F473}" destId="{E52F00C4-5021-4E8A-9D91-7273AA813084}" srcOrd="10" destOrd="0" presId="urn:microsoft.com/office/officeart/2005/8/layout/radial6"/>
    <dgm:cxn modelId="{971FB2F8-EDEA-47C8-9823-2DCCCE92431C}" type="presParOf" srcId="{5CA58DC6-FB32-405F-B55B-0EE10964F473}" destId="{749C8956-0CDA-427E-ACC5-827B7AFE6E2D}" srcOrd="11" destOrd="0" presId="urn:microsoft.com/office/officeart/2005/8/layout/radial6"/>
    <dgm:cxn modelId="{E59CA7FE-E408-45FE-93AD-1F70D69B9FEA}" type="presParOf" srcId="{5CA58DC6-FB32-405F-B55B-0EE10964F473}" destId="{6655C949-2D42-473B-8A6F-E89DC13C206C}" srcOrd="12" destOrd="0" presId="urn:microsoft.com/office/officeart/2005/8/layout/radial6"/>
    <dgm:cxn modelId="{B357262A-9782-4CD8-A852-83C2D695AAD3}" type="presParOf" srcId="{5CA58DC6-FB32-405F-B55B-0EE10964F473}" destId="{8E86DCD5-A216-40CB-9455-6170420FC10A}" srcOrd="13" destOrd="0" presId="urn:microsoft.com/office/officeart/2005/8/layout/radial6"/>
    <dgm:cxn modelId="{CA07CCF7-5B88-4223-B025-7407421A29A2}" type="presParOf" srcId="{5CA58DC6-FB32-405F-B55B-0EE10964F473}" destId="{9CD77052-DFE9-4159-942C-381732CFA5A0}" srcOrd="14" destOrd="0" presId="urn:microsoft.com/office/officeart/2005/8/layout/radial6"/>
    <dgm:cxn modelId="{999559F5-96CA-4742-9E72-74D328873F42}" type="presParOf" srcId="{5CA58DC6-FB32-405F-B55B-0EE10964F473}" destId="{0048F8A2-3C6B-4528-BAD3-9B47E6A7516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56101-EA0B-4CB2-9AC6-C24B41029BD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F57C9C-1E09-401C-B636-21E510E816F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Bookman Old Style" pitchFamily="18" charset="0"/>
            </a:rPr>
            <a:t>СОБОР</a:t>
          </a:r>
          <a:endParaRPr lang="ru-RU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D2BC0EF6-457F-4AB3-80A0-FA675EF07DD2}" type="parTrans" cxnId="{EEBA56C8-75F0-4230-BFE8-BF0EB1F3B3F0}">
      <dgm:prSet/>
      <dgm:spPr/>
      <dgm:t>
        <a:bodyPr/>
        <a:lstStyle/>
        <a:p>
          <a:endParaRPr lang="ru-RU"/>
        </a:p>
      </dgm:t>
    </dgm:pt>
    <dgm:pt modelId="{AB1DC209-D1DE-4ABD-9A2C-9F112835A4FA}" type="sibTrans" cxnId="{EEBA56C8-75F0-4230-BFE8-BF0EB1F3B3F0}">
      <dgm:prSet/>
      <dgm:spPr/>
      <dgm:t>
        <a:bodyPr/>
        <a:lstStyle/>
        <a:p>
          <a:endParaRPr lang="ru-RU"/>
        </a:p>
      </dgm:t>
    </dgm:pt>
    <dgm:pt modelId="{EC5F30EE-48A7-4547-8D7D-58C53003CEF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храм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святої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CAA80-045C-488D-A9EE-EEE0DCB181FE}" type="parTrans" cxnId="{E2270AA9-B239-4EF4-885D-2FD33C6203E9}">
      <dgm:prSet/>
      <dgm:spPr/>
      <dgm:t>
        <a:bodyPr/>
        <a:lstStyle/>
        <a:p>
          <a:endParaRPr lang="ru-RU"/>
        </a:p>
      </dgm:t>
    </dgm:pt>
    <dgm:pt modelId="{B7DF4A4A-7601-4AC3-B016-18FEB2857A32}" type="sibTrans" cxnId="{E2270AA9-B239-4EF4-885D-2FD33C6203E9}">
      <dgm:prSet/>
      <dgm:spPr/>
      <dgm:t>
        <a:bodyPr/>
        <a:lstStyle/>
        <a:p>
          <a:endParaRPr lang="ru-RU"/>
        </a:p>
      </dgm:t>
    </dgm:pt>
    <dgm:pt modelId="{08FCA198-0E24-429B-A76F-114796894B5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взяти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риштова-ння</a:t>
          </a:r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B22A2-70A9-4530-8418-D1C4935EE013}" type="parTrans" cxnId="{1B7B27DF-8C41-4AB3-B94B-97D268B18A0C}">
      <dgm:prSet/>
      <dgm:spPr/>
      <dgm:t>
        <a:bodyPr/>
        <a:lstStyle/>
        <a:p>
          <a:endParaRPr lang="ru-RU"/>
        </a:p>
      </dgm:t>
    </dgm:pt>
    <dgm:pt modelId="{6DA8AEF4-AF09-4E00-A670-E94C49116C86}" type="sibTrans" cxnId="{1B7B27DF-8C41-4AB3-B94B-97D268B18A0C}">
      <dgm:prSet/>
      <dgm:spPr/>
      <dgm:t>
        <a:bodyPr/>
        <a:lstStyle/>
        <a:p>
          <a:endParaRPr lang="ru-RU"/>
        </a:p>
      </dgm:t>
    </dgm:pt>
    <dgm:pt modelId="{DA940AFD-9A9E-46B3-BCEB-3867FD85EB7B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пам’ятка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історії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7925-2F31-432E-AE57-FB6C773A8FE7}" type="parTrans" cxnId="{D3F5A90E-7FE8-421A-BC7C-260C3815960E}">
      <dgm:prSet/>
      <dgm:spPr/>
      <dgm:t>
        <a:bodyPr/>
        <a:lstStyle/>
        <a:p>
          <a:endParaRPr lang="ru-RU"/>
        </a:p>
      </dgm:t>
    </dgm:pt>
    <dgm:pt modelId="{B9A059E0-620A-4160-A810-A960D27E3BC1}" type="sibTrans" cxnId="{D3F5A90E-7FE8-421A-BC7C-260C3815960E}">
      <dgm:prSet/>
      <dgm:spPr/>
      <dgm:t>
        <a:bodyPr/>
        <a:lstStyle/>
        <a:p>
          <a:endParaRPr lang="ru-RU"/>
        </a:p>
      </dgm:t>
    </dgm:pt>
    <dgm:pt modelId="{8F3FB625-9A8C-4D23-A06B-ED441EDD63A3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склад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комбікорму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1FFA4F-B974-468A-9431-DB08E41E9822}" type="parTrans" cxnId="{1FE97623-17F7-48F4-AB53-379163C46E76}">
      <dgm:prSet/>
      <dgm:spPr/>
      <dgm:t>
        <a:bodyPr/>
        <a:lstStyle/>
        <a:p>
          <a:endParaRPr lang="ru-RU"/>
        </a:p>
      </dgm:t>
    </dgm:pt>
    <dgm:pt modelId="{9CB8D18C-39F1-40BC-8A6E-B3A7164BCACD}" type="sibTrans" cxnId="{1FE97623-17F7-48F4-AB53-379163C46E76}">
      <dgm:prSet/>
      <dgm:spPr/>
      <dgm:t>
        <a:bodyPr/>
        <a:lstStyle/>
        <a:p>
          <a:endParaRPr lang="ru-RU"/>
        </a:p>
      </dgm:t>
    </dgm:pt>
    <dgm:pt modelId="{FB9FEBDA-502E-45A1-A46D-913F3231A737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облуплений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нікому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потрібний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ним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робити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5BEB84-2098-4D43-BF6C-B842C9D2291C}" type="parTrans" cxnId="{A1581A35-4AD4-459E-A566-905A33F26E0B}">
      <dgm:prSet/>
      <dgm:spPr/>
      <dgm:t>
        <a:bodyPr/>
        <a:lstStyle/>
        <a:p>
          <a:endParaRPr lang="ru-RU"/>
        </a:p>
      </dgm:t>
    </dgm:pt>
    <dgm:pt modelId="{A1B58C5E-0A44-4AE6-878F-F8343139D1F4}" type="sibTrans" cxnId="{A1581A35-4AD4-459E-A566-905A33F26E0B}">
      <dgm:prSet/>
      <dgm:spPr/>
      <dgm:t>
        <a:bodyPr/>
        <a:lstStyle/>
        <a:p>
          <a:endParaRPr lang="ru-RU"/>
        </a:p>
      </dgm:t>
    </dgm:pt>
    <dgm:pt modelId="{F518CE23-8E67-4121-92AD-C9E1AED5BEC4}">
      <dgm:prSet/>
      <dgm:spPr/>
      <dgm:t>
        <a:bodyPr/>
        <a:lstStyle/>
        <a:p>
          <a:endParaRPr lang="ru-RU" dirty="0"/>
        </a:p>
      </dgm:t>
    </dgm:pt>
    <dgm:pt modelId="{7FE9A939-6783-4D58-B5F6-0A824C49C8A0}" type="parTrans" cxnId="{61777587-C348-4C8B-9F7A-14512A37BE21}">
      <dgm:prSet/>
      <dgm:spPr/>
      <dgm:t>
        <a:bodyPr/>
        <a:lstStyle/>
        <a:p>
          <a:endParaRPr lang="ru-RU"/>
        </a:p>
      </dgm:t>
    </dgm:pt>
    <dgm:pt modelId="{C30F67EE-BF49-44D3-A22E-81391B67B7AE}" type="sibTrans" cxnId="{61777587-C348-4C8B-9F7A-14512A37BE21}">
      <dgm:prSet/>
      <dgm:spPr/>
      <dgm:t>
        <a:bodyPr/>
        <a:lstStyle/>
        <a:p>
          <a:endParaRPr lang="ru-RU"/>
        </a:p>
      </dgm:t>
    </dgm:pt>
    <dgm:pt modelId="{5CA58DC6-FB32-405F-B55B-0EE10964F473}" type="pres">
      <dgm:prSet presAssocID="{0F856101-EA0B-4CB2-9AC6-C24B41029B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32D9A-73AA-4A21-93D0-3C80609D82A1}" type="pres">
      <dgm:prSet presAssocID="{C1F57C9C-1E09-401C-B636-21E510E816F9}" presName="centerShape" presStyleLbl="node0" presStyleIdx="0" presStyleCnt="1" custScaleX="127152" custScaleY="144730"/>
      <dgm:spPr/>
      <dgm:t>
        <a:bodyPr/>
        <a:lstStyle/>
        <a:p>
          <a:endParaRPr lang="ru-RU"/>
        </a:p>
      </dgm:t>
    </dgm:pt>
    <dgm:pt modelId="{7F53288C-02BE-41D0-AF93-8D66CD66A590}" type="pres">
      <dgm:prSet presAssocID="{EC5F30EE-48A7-4547-8D7D-58C53003CE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F126-7271-4F71-9B82-A18296D75A23}" type="pres">
      <dgm:prSet presAssocID="{EC5F30EE-48A7-4547-8D7D-58C53003CEFF}" presName="dummy" presStyleCnt="0"/>
      <dgm:spPr/>
      <dgm:t>
        <a:bodyPr/>
        <a:lstStyle/>
        <a:p>
          <a:endParaRPr lang="ru-RU"/>
        </a:p>
      </dgm:t>
    </dgm:pt>
    <dgm:pt modelId="{3D241D0C-EE62-41FD-9C9C-B8F13A61D933}" type="pres">
      <dgm:prSet presAssocID="{B7DF4A4A-7601-4AC3-B016-18FEB2857A3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0C2C4E-3E39-4735-BD1C-3548DE87B860}" type="pres">
      <dgm:prSet presAssocID="{08FCA198-0E24-429B-A76F-114796894B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13F87-20CB-4917-B993-CC23D1D4001A}" type="pres">
      <dgm:prSet presAssocID="{08FCA198-0E24-429B-A76F-114796894B5C}" presName="dummy" presStyleCnt="0"/>
      <dgm:spPr/>
      <dgm:t>
        <a:bodyPr/>
        <a:lstStyle/>
        <a:p>
          <a:endParaRPr lang="ru-RU"/>
        </a:p>
      </dgm:t>
    </dgm:pt>
    <dgm:pt modelId="{AB7A092E-6C30-42A7-85DE-2D3F065E0CE7}" type="pres">
      <dgm:prSet presAssocID="{6DA8AEF4-AF09-4E00-A670-E94C49116C8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72518BC-AD2F-42B8-972E-C9A5356CEE5A}" type="pres">
      <dgm:prSet presAssocID="{DA940AFD-9A9E-46B3-BCEB-3867FD85EB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E6B5A-3B39-45DB-A75D-D6287F0E9316}" type="pres">
      <dgm:prSet presAssocID="{DA940AFD-9A9E-46B3-BCEB-3867FD85EB7B}" presName="dummy" presStyleCnt="0"/>
      <dgm:spPr/>
      <dgm:t>
        <a:bodyPr/>
        <a:lstStyle/>
        <a:p>
          <a:endParaRPr lang="ru-RU"/>
        </a:p>
      </dgm:t>
    </dgm:pt>
    <dgm:pt modelId="{14890050-3D07-4D24-AF1C-E0DBD28BAB02}" type="pres">
      <dgm:prSet presAssocID="{B9A059E0-620A-4160-A810-A960D27E3B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52F00C4-5021-4E8A-9D91-7273AA813084}" type="pres">
      <dgm:prSet presAssocID="{8F3FB625-9A8C-4D23-A06B-ED441EDD6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8956-0CDA-427E-ACC5-827B7AFE6E2D}" type="pres">
      <dgm:prSet presAssocID="{8F3FB625-9A8C-4D23-A06B-ED441EDD63A3}" presName="dummy" presStyleCnt="0"/>
      <dgm:spPr/>
      <dgm:t>
        <a:bodyPr/>
        <a:lstStyle/>
        <a:p>
          <a:endParaRPr lang="ru-RU"/>
        </a:p>
      </dgm:t>
    </dgm:pt>
    <dgm:pt modelId="{6655C949-2D42-473B-8A6F-E89DC13C206C}" type="pres">
      <dgm:prSet presAssocID="{9CB8D18C-39F1-40BC-8A6E-B3A7164BCAC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E86DCD5-A216-40CB-9455-6170420FC10A}" type="pres">
      <dgm:prSet presAssocID="{FB9FEBDA-502E-45A1-A46D-913F3231A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77052-DFE9-4159-942C-381732CFA5A0}" type="pres">
      <dgm:prSet presAssocID="{FB9FEBDA-502E-45A1-A46D-913F3231A737}" presName="dummy" presStyleCnt="0"/>
      <dgm:spPr/>
      <dgm:t>
        <a:bodyPr/>
        <a:lstStyle/>
        <a:p>
          <a:endParaRPr lang="ru-RU"/>
        </a:p>
      </dgm:t>
    </dgm:pt>
    <dgm:pt modelId="{0048F8A2-3C6B-4528-BAD3-9B47E6A7516B}" type="pres">
      <dgm:prSet presAssocID="{A1B58C5E-0A44-4AE6-878F-F8343139D1F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3F5A90E-7FE8-421A-BC7C-260C3815960E}" srcId="{C1F57C9C-1E09-401C-B636-21E510E816F9}" destId="{DA940AFD-9A9E-46B3-BCEB-3867FD85EB7B}" srcOrd="2" destOrd="0" parTransId="{12377925-2F31-432E-AE57-FB6C773A8FE7}" sibTransId="{B9A059E0-620A-4160-A810-A960D27E3BC1}"/>
    <dgm:cxn modelId="{64B0D027-176A-4593-9F5A-52F415A047D5}" type="presOf" srcId="{C1F57C9C-1E09-401C-B636-21E510E816F9}" destId="{64F32D9A-73AA-4A21-93D0-3C80609D82A1}" srcOrd="0" destOrd="0" presId="urn:microsoft.com/office/officeart/2005/8/layout/radial6"/>
    <dgm:cxn modelId="{43928607-8D8F-4597-A9F7-CFC7DDD38212}" type="presOf" srcId="{6DA8AEF4-AF09-4E00-A670-E94C49116C86}" destId="{AB7A092E-6C30-42A7-85DE-2D3F065E0CE7}" srcOrd="0" destOrd="0" presId="urn:microsoft.com/office/officeart/2005/8/layout/radial6"/>
    <dgm:cxn modelId="{E2270AA9-B239-4EF4-885D-2FD33C6203E9}" srcId="{C1F57C9C-1E09-401C-B636-21E510E816F9}" destId="{EC5F30EE-48A7-4547-8D7D-58C53003CEFF}" srcOrd="0" destOrd="0" parTransId="{1A1CAA80-045C-488D-A9EE-EEE0DCB181FE}" sibTransId="{B7DF4A4A-7601-4AC3-B016-18FEB2857A32}"/>
    <dgm:cxn modelId="{71F52FC5-D9C9-494B-B0DE-9EECC54236C4}" type="presOf" srcId="{08FCA198-0E24-429B-A76F-114796894B5C}" destId="{8F0C2C4E-3E39-4735-BD1C-3548DE87B860}" srcOrd="0" destOrd="0" presId="urn:microsoft.com/office/officeart/2005/8/layout/radial6"/>
    <dgm:cxn modelId="{37064E97-7D2F-4DAE-A4C2-CE5D002BD4D3}" type="presOf" srcId="{0F856101-EA0B-4CB2-9AC6-C24B41029BD0}" destId="{5CA58DC6-FB32-405F-B55B-0EE10964F473}" srcOrd="0" destOrd="0" presId="urn:microsoft.com/office/officeart/2005/8/layout/radial6"/>
    <dgm:cxn modelId="{1FE97623-17F7-48F4-AB53-379163C46E76}" srcId="{C1F57C9C-1E09-401C-B636-21E510E816F9}" destId="{8F3FB625-9A8C-4D23-A06B-ED441EDD63A3}" srcOrd="3" destOrd="0" parTransId="{911FFA4F-B974-468A-9431-DB08E41E9822}" sibTransId="{9CB8D18C-39F1-40BC-8A6E-B3A7164BCACD}"/>
    <dgm:cxn modelId="{A1581A35-4AD4-459E-A566-905A33F26E0B}" srcId="{C1F57C9C-1E09-401C-B636-21E510E816F9}" destId="{FB9FEBDA-502E-45A1-A46D-913F3231A737}" srcOrd="4" destOrd="0" parTransId="{305BEB84-2098-4D43-BF6C-B842C9D2291C}" sibTransId="{A1B58C5E-0A44-4AE6-878F-F8343139D1F4}"/>
    <dgm:cxn modelId="{0E5AF3D5-5532-47AA-932C-FB2DC98B9764}" type="presOf" srcId="{B9A059E0-620A-4160-A810-A960D27E3BC1}" destId="{14890050-3D07-4D24-AF1C-E0DBD28BAB02}" srcOrd="0" destOrd="0" presId="urn:microsoft.com/office/officeart/2005/8/layout/radial6"/>
    <dgm:cxn modelId="{0C313441-BEB7-4B45-8FA3-DF8393E0D669}" type="presOf" srcId="{B7DF4A4A-7601-4AC3-B016-18FEB2857A32}" destId="{3D241D0C-EE62-41FD-9C9C-B8F13A61D933}" srcOrd="0" destOrd="0" presId="urn:microsoft.com/office/officeart/2005/8/layout/radial6"/>
    <dgm:cxn modelId="{A9DCA254-418E-4664-8C19-B07B18DA5E87}" type="presOf" srcId="{EC5F30EE-48A7-4547-8D7D-58C53003CEFF}" destId="{7F53288C-02BE-41D0-AF93-8D66CD66A590}" srcOrd="0" destOrd="0" presId="urn:microsoft.com/office/officeart/2005/8/layout/radial6"/>
    <dgm:cxn modelId="{EEBA56C8-75F0-4230-BFE8-BF0EB1F3B3F0}" srcId="{0F856101-EA0B-4CB2-9AC6-C24B41029BD0}" destId="{C1F57C9C-1E09-401C-B636-21E510E816F9}" srcOrd="0" destOrd="0" parTransId="{D2BC0EF6-457F-4AB3-80A0-FA675EF07DD2}" sibTransId="{AB1DC209-D1DE-4ABD-9A2C-9F112835A4FA}"/>
    <dgm:cxn modelId="{61777587-C348-4C8B-9F7A-14512A37BE21}" srcId="{0F856101-EA0B-4CB2-9AC6-C24B41029BD0}" destId="{F518CE23-8E67-4121-92AD-C9E1AED5BEC4}" srcOrd="1" destOrd="0" parTransId="{7FE9A939-6783-4D58-B5F6-0A824C49C8A0}" sibTransId="{C30F67EE-BF49-44D3-A22E-81391B67B7AE}"/>
    <dgm:cxn modelId="{1B7B27DF-8C41-4AB3-B94B-97D268B18A0C}" srcId="{C1F57C9C-1E09-401C-B636-21E510E816F9}" destId="{08FCA198-0E24-429B-A76F-114796894B5C}" srcOrd="1" destOrd="0" parTransId="{60AB22A2-70A9-4530-8418-D1C4935EE013}" sibTransId="{6DA8AEF4-AF09-4E00-A670-E94C49116C86}"/>
    <dgm:cxn modelId="{FECAFA27-896C-4431-B2F0-73DB18BF858A}" type="presOf" srcId="{FB9FEBDA-502E-45A1-A46D-913F3231A737}" destId="{8E86DCD5-A216-40CB-9455-6170420FC10A}" srcOrd="0" destOrd="0" presId="urn:microsoft.com/office/officeart/2005/8/layout/radial6"/>
    <dgm:cxn modelId="{6538C23D-13A7-401C-9E6F-887863DEBDB6}" type="presOf" srcId="{9CB8D18C-39F1-40BC-8A6E-B3A7164BCACD}" destId="{6655C949-2D42-473B-8A6F-E89DC13C206C}" srcOrd="0" destOrd="0" presId="urn:microsoft.com/office/officeart/2005/8/layout/radial6"/>
    <dgm:cxn modelId="{300EB1A1-EB09-4DEA-B92F-7584BF15DA0F}" type="presOf" srcId="{8F3FB625-9A8C-4D23-A06B-ED441EDD63A3}" destId="{E52F00C4-5021-4E8A-9D91-7273AA813084}" srcOrd="0" destOrd="0" presId="urn:microsoft.com/office/officeart/2005/8/layout/radial6"/>
    <dgm:cxn modelId="{5633965C-C570-4534-BD31-0DDD774D7AE1}" type="presOf" srcId="{A1B58C5E-0A44-4AE6-878F-F8343139D1F4}" destId="{0048F8A2-3C6B-4528-BAD3-9B47E6A7516B}" srcOrd="0" destOrd="0" presId="urn:microsoft.com/office/officeart/2005/8/layout/radial6"/>
    <dgm:cxn modelId="{5FFBFA7C-B32F-4443-A886-587644D2BE7A}" type="presOf" srcId="{DA940AFD-9A9E-46B3-BCEB-3867FD85EB7B}" destId="{D72518BC-AD2F-42B8-972E-C9A5356CEE5A}" srcOrd="0" destOrd="0" presId="urn:microsoft.com/office/officeart/2005/8/layout/radial6"/>
    <dgm:cxn modelId="{9530D19C-0154-4027-AF40-82F368083C62}" type="presParOf" srcId="{5CA58DC6-FB32-405F-B55B-0EE10964F473}" destId="{64F32D9A-73AA-4A21-93D0-3C80609D82A1}" srcOrd="0" destOrd="0" presId="urn:microsoft.com/office/officeart/2005/8/layout/radial6"/>
    <dgm:cxn modelId="{7658DDBB-F783-4248-A30C-0B55277F0CA1}" type="presParOf" srcId="{5CA58DC6-FB32-405F-B55B-0EE10964F473}" destId="{7F53288C-02BE-41D0-AF93-8D66CD66A590}" srcOrd="1" destOrd="0" presId="urn:microsoft.com/office/officeart/2005/8/layout/radial6"/>
    <dgm:cxn modelId="{F342697C-1CA8-40E2-82C4-E5EE97F42AAA}" type="presParOf" srcId="{5CA58DC6-FB32-405F-B55B-0EE10964F473}" destId="{9A8BF126-7271-4F71-9B82-A18296D75A23}" srcOrd="2" destOrd="0" presId="urn:microsoft.com/office/officeart/2005/8/layout/radial6"/>
    <dgm:cxn modelId="{1B3642B8-B573-4AC9-A02B-7B43E69C6989}" type="presParOf" srcId="{5CA58DC6-FB32-405F-B55B-0EE10964F473}" destId="{3D241D0C-EE62-41FD-9C9C-B8F13A61D933}" srcOrd="3" destOrd="0" presId="urn:microsoft.com/office/officeart/2005/8/layout/radial6"/>
    <dgm:cxn modelId="{6BF0A75C-B488-448D-A817-41FC61AC370C}" type="presParOf" srcId="{5CA58DC6-FB32-405F-B55B-0EE10964F473}" destId="{8F0C2C4E-3E39-4735-BD1C-3548DE87B860}" srcOrd="4" destOrd="0" presId="urn:microsoft.com/office/officeart/2005/8/layout/radial6"/>
    <dgm:cxn modelId="{2CEA70D3-506D-4650-8FD6-32C43C5B5265}" type="presParOf" srcId="{5CA58DC6-FB32-405F-B55B-0EE10964F473}" destId="{0E513F87-20CB-4917-B993-CC23D1D4001A}" srcOrd="5" destOrd="0" presId="urn:microsoft.com/office/officeart/2005/8/layout/radial6"/>
    <dgm:cxn modelId="{A7EE9EE2-A6D9-40C5-AE37-80A56EB6472C}" type="presParOf" srcId="{5CA58DC6-FB32-405F-B55B-0EE10964F473}" destId="{AB7A092E-6C30-42A7-85DE-2D3F065E0CE7}" srcOrd="6" destOrd="0" presId="urn:microsoft.com/office/officeart/2005/8/layout/radial6"/>
    <dgm:cxn modelId="{44694358-210E-447C-9531-B80657BFF958}" type="presParOf" srcId="{5CA58DC6-FB32-405F-B55B-0EE10964F473}" destId="{D72518BC-AD2F-42B8-972E-C9A5356CEE5A}" srcOrd="7" destOrd="0" presId="urn:microsoft.com/office/officeart/2005/8/layout/radial6"/>
    <dgm:cxn modelId="{C2D223EE-B6F9-43D9-BF45-FE783E26BBB2}" type="presParOf" srcId="{5CA58DC6-FB32-405F-B55B-0EE10964F473}" destId="{2A9E6B5A-3B39-45DB-A75D-D6287F0E9316}" srcOrd="8" destOrd="0" presId="urn:microsoft.com/office/officeart/2005/8/layout/radial6"/>
    <dgm:cxn modelId="{C988B818-1B54-4553-8F64-B85BDD9C078D}" type="presParOf" srcId="{5CA58DC6-FB32-405F-B55B-0EE10964F473}" destId="{14890050-3D07-4D24-AF1C-E0DBD28BAB02}" srcOrd="9" destOrd="0" presId="urn:microsoft.com/office/officeart/2005/8/layout/radial6"/>
    <dgm:cxn modelId="{10EC7AAD-E8D6-4CEB-B1C5-7D4545AC0959}" type="presParOf" srcId="{5CA58DC6-FB32-405F-B55B-0EE10964F473}" destId="{E52F00C4-5021-4E8A-9D91-7273AA813084}" srcOrd="10" destOrd="0" presId="urn:microsoft.com/office/officeart/2005/8/layout/radial6"/>
    <dgm:cxn modelId="{AB0FEB55-3086-4BDB-896A-BCB63150A4A1}" type="presParOf" srcId="{5CA58DC6-FB32-405F-B55B-0EE10964F473}" destId="{749C8956-0CDA-427E-ACC5-827B7AFE6E2D}" srcOrd="11" destOrd="0" presId="urn:microsoft.com/office/officeart/2005/8/layout/radial6"/>
    <dgm:cxn modelId="{3FA34889-CED1-4BCF-B5C6-BE42EC0A1F7B}" type="presParOf" srcId="{5CA58DC6-FB32-405F-B55B-0EE10964F473}" destId="{6655C949-2D42-473B-8A6F-E89DC13C206C}" srcOrd="12" destOrd="0" presId="urn:microsoft.com/office/officeart/2005/8/layout/radial6"/>
    <dgm:cxn modelId="{C525C4A3-E886-4143-B3B4-85BCC04D195D}" type="presParOf" srcId="{5CA58DC6-FB32-405F-B55B-0EE10964F473}" destId="{8E86DCD5-A216-40CB-9455-6170420FC10A}" srcOrd="13" destOrd="0" presId="urn:microsoft.com/office/officeart/2005/8/layout/radial6"/>
    <dgm:cxn modelId="{C04ED38C-F78A-4577-90E3-84B040CFC0AB}" type="presParOf" srcId="{5CA58DC6-FB32-405F-B55B-0EE10964F473}" destId="{9CD77052-DFE9-4159-942C-381732CFA5A0}" srcOrd="14" destOrd="0" presId="urn:microsoft.com/office/officeart/2005/8/layout/radial6"/>
    <dgm:cxn modelId="{FA98A6EB-33C2-4A95-BC25-5E5AA12E724C}" type="presParOf" srcId="{5CA58DC6-FB32-405F-B55B-0EE10964F473}" destId="{0048F8A2-3C6B-4528-BAD3-9B47E6A7516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BB81B1-C82E-4C4D-B571-244B35D83E8B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2A53F1-B7D7-4FC3-A870-DD5FD6349DD2}">
      <dgm:prSet phldrT="[Текст]" custT="1"/>
      <dgm:spPr/>
      <dgm:t>
        <a:bodyPr/>
        <a:lstStyle/>
        <a:p>
          <a:r>
            <a:rPr lang="ru-RU" sz="1000" b="1">
              <a:solidFill>
                <a:schemeClr val="tx1"/>
              </a:solidFill>
              <a:latin typeface="Bookman Old Style" pitchFamily="18" charset="0"/>
            </a:rPr>
            <a:t>ПРОБЛЕМИ</a:t>
          </a:r>
        </a:p>
      </dgm:t>
    </dgm:pt>
    <dgm:pt modelId="{733D8C48-0EB1-47BA-9563-7FE217B08253}" type="parTrans" cxnId="{78F1A205-DD1C-4245-BCC4-F929CAACD43F}">
      <dgm:prSet/>
      <dgm:spPr/>
      <dgm:t>
        <a:bodyPr/>
        <a:lstStyle/>
        <a:p>
          <a:endParaRPr lang="ru-RU"/>
        </a:p>
      </dgm:t>
    </dgm:pt>
    <dgm:pt modelId="{8638ED63-A56D-490C-9403-0E8CFF938D43}" type="sibTrans" cxnId="{78F1A205-DD1C-4245-BCC4-F929CAACD43F}">
      <dgm:prSet/>
      <dgm:spPr/>
      <dgm:t>
        <a:bodyPr/>
        <a:lstStyle/>
        <a:p>
          <a:endParaRPr lang="ru-RU"/>
        </a:p>
      </dgm:t>
    </dgm:pt>
    <dgm:pt modelId="{956F2306-5344-4B70-8492-61A3451D15CB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0392EC94-080E-4E21-B58B-50C9D4F43ECA}" type="parTrans" cxnId="{7ABF01C2-B6FC-4395-A983-57F2A21C575B}">
      <dgm:prSet/>
      <dgm:spPr/>
      <dgm:t>
        <a:bodyPr/>
        <a:lstStyle/>
        <a:p>
          <a:endParaRPr lang="ru-RU"/>
        </a:p>
      </dgm:t>
    </dgm:pt>
    <dgm:pt modelId="{05357A75-71DE-4373-959A-D5FDF01E872F}" type="sibTrans" cxnId="{7ABF01C2-B6FC-4395-A983-57F2A21C575B}">
      <dgm:prSet/>
      <dgm:spPr/>
      <dgm:t>
        <a:bodyPr/>
        <a:lstStyle/>
        <a:p>
          <a:endParaRPr lang="ru-RU"/>
        </a:p>
      </dgm:t>
    </dgm:pt>
    <dgm:pt modelId="{7D143E48-E6F1-450C-BF45-66A8C9BC0CF7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693234A8-E09F-4D7A-86FC-5EC7275EE2DB}" type="parTrans" cxnId="{B61ED8E0-B7D2-49A2-813B-66C9817537BF}">
      <dgm:prSet/>
      <dgm:spPr/>
      <dgm:t>
        <a:bodyPr/>
        <a:lstStyle/>
        <a:p>
          <a:endParaRPr lang="ru-RU"/>
        </a:p>
      </dgm:t>
    </dgm:pt>
    <dgm:pt modelId="{5904BEE4-B750-4ACB-B535-DFD2C080A94C}" type="sibTrans" cxnId="{B61ED8E0-B7D2-49A2-813B-66C9817537BF}">
      <dgm:prSet/>
      <dgm:spPr/>
      <dgm:t>
        <a:bodyPr/>
        <a:lstStyle/>
        <a:p>
          <a:endParaRPr lang="ru-RU"/>
        </a:p>
      </dgm:t>
    </dgm:pt>
    <dgm:pt modelId="{BF93CDA1-F729-47F0-8783-F814E2556036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FF9BDAED-E9EC-419A-89A9-C4D236140D9A}" type="parTrans" cxnId="{C957D3AB-DCEA-48A8-94E0-2DE7C838D9DB}">
      <dgm:prSet/>
      <dgm:spPr/>
      <dgm:t>
        <a:bodyPr/>
        <a:lstStyle/>
        <a:p>
          <a:endParaRPr lang="ru-RU"/>
        </a:p>
      </dgm:t>
    </dgm:pt>
    <dgm:pt modelId="{FA51FBC5-1E90-43F0-85EE-178AF122B6F9}" type="sibTrans" cxnId="{C957D3AB-DCEA-48A8-94E0-2DE7C838D9DB}">
      <dgm:prSet/>
      <dgm:spPr/>
      <dgm:t>
        <a:bodyPr/>
        <a:lstStyle/>
        <a:p>
          <a:endParaRPr lang="ru-RU"/>
        </a:p>
      </dgm:t>
    </dgm:pt>
    <dgm:pt modelId="{98DC65F5-7C6D-4355-B44D-6473A9C0664E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B865D63C-A2CD-4081-911A-1E0E3DB59267}" type="parTrans" cxnId="{4A663B89-DE4B-44C3-A510-5B57D76E573D}">
      <dgm:prSet/>
      <dgm:spPr/>
      <dgm:t>
        <a:bodyPr/>
        <a:lstStyle/>
        <a:p>
          <a:endParaRPr lang="ru-RU"/>
        </a:p>
      </dgm:t>
    </dgm:pt>
    <dgm:pt modelId="{71A6F6E9-D625-4C4D-8112-10D20AE82E6D}" type="sibTrans" cxnId="{4A663B89-DE4B-44C3-A510-5B57D76E573D}">
      <dgm:prSet/>
      <dgm:spPr/>
      <dgm:t>
        <a:bodyPr/>
        <a:lstStyle/>
        <a:p>
          <a:endParaRPr lang="ru-RU"/>
        </a:p>
      </dgm:t>
    </dgm:pt>
    <dgm:pt modelId="{F8F3EB5A-0395-4810-BB4C-CDFC55CA0422}">
      <dgm:prSet/>
      <dgm:spPr/>
      <dgm:t>
        <a:bodyPr/>
        <a:lstStyle/>
        <a:p>
          <a:r>
            <a:rPr lang="ru-RU"/>
            <a:t>?</a:t>
          </a:r>
        </a:p>
      </dgm:t>
    </dgm:pt>
    <dgm:pt modelId="{E20DF3CB-50E6-442B-925C-211B6E32D70F}" type="parTrans" cxnId="{1B522848-493C-481F-AA13-1E07997CD28F}">
      <dgm:prSet/>
      <dgm:spPr/>
      <dgm:t>
        <a:bodyPr/>
        <a:lstStyle/>
        <a:p>
          <a:endParaRPr lang="ru-RU"/>
        </a:p>
      </dgm:t>
    </dgm:pt>
    <dgm:pt modelId="{1DCD6A6D-88FC-4591-8A01-19DDEEDD8661}" type="sibTrans" cxnId="{1B522848-493C-481F-AA13-1E07997CD28F}">
      <dgm:prSet/>
      <dgm:spPr/>
      <dgm:t>
        <a:bodyPr/>
        <a:lstStyle/>
        <a:p>
          <a:endParaRPr lang="ru-RU"/>
        </a:p>
      </dgm:t>
    </dgm:pt>
    <dgm:pt modelId="{BDA75480-FC7C-45BB-9375-F424021F2162}">
      <dgm:prSet/>
      <dgm:spPr/>
      <dgm:t>
        <a:bodyPr/>
        <a:lstStyle/>
        <a:p>
          <a:r>
            <a:rPr lang="ru-RU"/>
            <a:t>?</a:t>
          </a:r>
        </a:p>
      </dgm:t>
    </dgm:pt>
    <dgm:pt modelId="{5B3872BB-F346-47CE-AB34-F39A9435600A}" type="parTrans" cxnId="{1283EEA7-3DFE-4A54-896E-83DC5CA7C177}">
      <dgm:prSet/>
      <dgm:spPr/>
      <dgm:t>
        <a:bodyPr/>
        <a:lstStyle/>
        <a:p>
          <a:endParaRPr lang="ru-RU"/>
        </a:p>
      </dgm:t>
    </dgm:pt>
    <dgm:pt modelId="{C596B787-5468-4CD3-B071-2A4C64133D11}" type="sibTrans" cxnId="{1283EEA7-3DFE-4A54-896E-83DC5CA7C177}">
      <dgm:prSet/>
      <dgm:spPr/>
      <dgm:t>
        <a:bodyPr/>
        <a:lstStyle/>
        <a:p>
          <a:endParaRPr lang="ru-RU"/>
        </a:p>
      </dgm:t>
    </dgm:pt>
    <dgm:pt modelId="{38D7C0E1-C162-4461-B9E3-EDE8A203EC6B}">
      <dgm:prSet/>
      <dgm:spPr/>
      <dgm:t>
        <a:bodyPr/>
        <a:lstStyle/>
        <a:p>
          <a:r>
            <a:rPr lang="ru-RU"/>
            <a:t>?</a:t>
          </a:r>
        </a:p>
      </dgm:t>
    </dgm:pt>
    <dgm:pt modelId="{A0E5BB10-F0E4-4D48-AB89-044E05DC41DA}" type="parTrans" cxnId="{B361BCFE-5282-4DA0-9F68-810FB65E4626}">
      <dgm:prSet/>
      <dgm:spPr/>
      <dgm:t>
        <a:bodyPr/>
        <a:lstStyle/>
        <a:p>
          <a:endParaRPr lang="ru-RU"/>
        </a:p>
      </dgm:t>
    </dgm:pt>
    <dgm:pt modelId="{3054DDDE-9388-4F1A-BFD8-AAF98AA7E9EC}" type="sibTrans" cxnId="{B361BCFE-5282-4DA0-9F68-810FB65E4626}">
      <dgm:prSet/>
      <dgm:spPr/>
      <dgm:t>
        <a:bodyPr/>
        <a:lstStyle/>
        <a:p>
          <a:endParaRPr lang="ru-RU"/>
        </a:p>
      </dgm:t>
    </dgm:pt>
    <dgm:pt modelId="{7E8C4268-253A-4A85-83CB-DB76B2ECE69A}">
      <dgm:prSet/>
      <dgm:spPr/>
      <dgm:t>
        <a:bodyPr/>
        <a:lstStyle/>
        <a:p>
          <a:r>
            <a:rPr lang="ru-RU"/>
            <a:t>?</a:t>
          </a:r>
        </a:p>
      </dgm:t>
    </dgm:pt>
    <dgm:pt modelId="{F226F70C-AE8E-4547-AD95-860BA21F135D}" type="parTrans" cxnId="{1CC7FC82-1378-476A-B013-52E65CB6FF63}">
      <dgm:prSet/>
      <dgm:spPr/>
      <dgm:t>
        <a:bodyPr/>
        <a:lstStyle/>
        <a:p>
          <a:endParaRPr lang="ru-RU"/>
        </a:p>
      </dgm:t>
    </dgm:pt>
    <dgm:pt modelId="{E6FE7447-92BC-4468-A294-73F5A073A1BB}" type="sibTrans" cxnId="{1CC7FC82-1378-476A-B013-52E65CB6FF63}">
      <dgm:prSet/>
      <dgm:spPr/>
      <dgm:t>
        <a:bodyPr/>
        <a:lstStyle/>
        <a:p>
          <a:endParaRPr lang="ru-RU"/>
        </a:p>
      </dgm:t>
    </dgm:pt>
    <dgm:pt modelId="{9220A7DC-037F-4B8B-8D17-B82C4CC22A1E}">
      <dgm:prSet/>
      <dgm:spPr/>
      <dgm:t>
        <a:bodyPr/>
        <a:lstStyle/>
        <a:p>
          <a:r>
            <a:rPr lang="ru-RU"/>
            <a:t>?</a:t>
          </a:r>
        </a:p>
      </dgm:t>
    </dgm:pt>
    <dgm:pt modelId="{6CCD419E-1F6C-4D56-8C3E-14EA71908860}" type="parTrans" cxnId="{2DE5864D-4365-4FD2-A9A9-FEB48E4B3FD7}">
      <dgm:prSet/>
      <dgm:spPr/>
      <dgm:t>
        <a:bodyPr/>
        <a:lstStyle/>
        <a:p>
          <a:endParaRPr lang="ru-RU"/>
        </a:p>
      </dgm:t>
    </dgm:pt>
    <dgm:pt modelId="{42014013-13F0-4B78-B7B0-B7F18C758A0C}" type="sibTrans" cxnId="{2DE5864D-4365-4FD2-A9A9-FEB48E4B3FD7}">
      <dgm:prSet/>
      <dgm:spPr/>
      <dgm:t>
        <a:bodyPr/>
        <a:lstStyle/>
        <a:p>
          <a:endParaRPr lang="ru-RU"/>
        </a:p>
      </dgm:t>
    </dgm:pt>
    <dgm:pt modelId="{C881C06C-3531-4B51-9042-21C1606E5505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1F7C6C7E-9C5E-4FFE-98E7-69C0EFD479F7}" type="parTrans" cxnId="{3F4E4180-D3E7-4D2D-B824-851A9FE86B30}">
      <dgm:prSet/>
      <dgm:spPr/>
      <dgm:t>
        <a:bodyPr/>
        <a:lstStyle/>
        <a:p>
          <a:endParaRPr lang="ru-RU"/>
        </a:p>
      </dgm:t>
    </dgm:pt>
    <dgm:pt modelId="{9359B448-A7EA-4A8A-9C93-C9B30BDA2FE1}" type="sibTrans" cxnId="{3F4E4180-D3E7-4D2D-B824-851A9FE86B30}">
      <dgm:prSet/>
      <dgm:spPr/>
      <dgm:t>
        <a:bodyPr/>
        <a:lstStyle/>
        <a:p>
          <a:endParaRPr lang="ru-RU"/>
        </a:p>
      </dgm:t>
    </dgm:pt>
    <dgm:pt modelId="{7719FACE-D354-495B-806A-4D462307BAA9}">
      <dgm:prSet/>
      <dgm:spPr/>
      <dgm:t>
        <a:bodyPr/>
        <a:lstStyle/>
        <a:p>
          <a:r>
            <a:rPr lang="ru-RU"/>
            <a:t>?</a:t>
          </a:r>
        </a:p>
      </dgm:t>
    </dgm:pt>
    <dgm:pt modelId="{49984BB0-A4F1-47E4-887E-16AA8A2048F0}" type="parTrans" cxnId="{A8066F98-0D81-41B4-A422-37B88139CA9F}">
      <dgm:prSet/>
      <dgm:spPr/>
      <dgm:t>
        <a:bodyPr/>
        <a:lstStyle/>
        <a:p>
          <a:endParaRPr lang="ru-RU"/>
        </a:p>
      </dgm:t>
    </dgm:pt>
    <dgm:pt modelId="{3953B91C-1E84-478F-9D8A-1C4D54848776}" type="sibTrans" cxnId="{A8066F98-0D81-41B4-A422-37B88139CA9F}">
      <dgm:prSet/>
      <dgm:spPr/>
      <dgm:t>
        <a:bodyPr/>
        <a:lstStyle/>
        <a:p>
          <a:endParaRPr lang="ru-RU"/>
        </a:p>
      </dgm:t>
    </dgm:pt>
    <dgm:pt modelId="{4F30B2F7-8DC7-460F-9CBE-ADC0884CA4C9}">
      <dgm:prSet/>
      <dgm:spPr/>
      <dgm:t>
        <a:bodyPr/>
        <a:lstStyle/>
        <a:p>
          <a:r>
            <a:rPr lang="ru-RU"/>
            <a:t>?</a:t>
          </a:r>
        </a:p>
      </dgm:t>
    </dgm:pt>
    <dgm:pt modelId="{CC5E4D19-774C-473E-AB44-D8E10EF10890}" type="parTrans" cxnId="{83A87D2D-0C7F-439D-A692-C3525F166279}">
      <dgm:prSet/>
      <dgm:spPr/>
      <dgm:t>
        <a:bodyPr/>
        <a:lstStyle/>
        <a:p>
          <a:endParaRPr lang="ru-RU"/>
        </a:p>
      </dgm:t>
    </dgm:pt>
    <dgm:pt modelId="{DC42A740-45F3-4C09-BE4A-49DA6F37412C}" type="sibTrans" cxnId="{83A87D2D-0C7F-439D-A692-C3525F166279}">
      <dgm:prSet/>
      <dgm:spPr/>
      <dgm:t>
        <a:bodyPr/>
        <a:lstStyle/>
        <a:p>
          <a:endParaRPr lang="ru-RU"/>
        </a:p>
      </dgm:t>
    </dgm:pt>
    <dgm:pt modelId="{C951143A-8262-4E35-A154-95EDD87319E3}">
      <dgm:prSet/>
      <dgm:spPr/>
      <dgm:t>
        <a:bodyPr/>
        <a:lstStyle/>
        <a:p>
          <a:r>
            <a:rPr lang="ru-RU"/>
            <a:t>?</a:t>
          </a:r>
        </a:p>
      </dgm:t>
    </dgm:pt>
    <dgm:pt modelId="{C0F4C01F-E9A3-4971-97E8-63D8DD52A401}" type="parTrans" cxnId="{BAA07260-D92D-459E-965F-AFBA5A212428}">
      <dgm:prSet/>
      <dgm:spPr/>
      <dgm:t>
        <a:bodyPr/>
        <a:lstStyle/>
        <a:p>
          <a:endParaRPr lang="ru-RU"/>
        </a:p>
      </dgm:t>
    </dgm:pt>
    <dgm:pt modelId="{93739252-BD9E-43C6-AF08-7E491D9F9F8C}" type="sibTrans" cxnId="{BAA07260-D92D-459E-965F-AFBA5A212428}">
      <dgm:prSet/>
      <dgm:spPr/>
      <dgm:t>
        <a:bodyPr/>
        <a:lstStyle/>
        <a:p>
          <a:endParaRPr lang="ru-RU"/>
        </a:p>
      </dgm:t>
    </dgm:pt>
    <dgm:pt modelId="{74607AFC-B0AA-4D19-AAEC-7638020F8406}" type="pres">
      <dgm:prSet presAssocID="{05BB81B1-C82E-4C4D-B571-244B35D83E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8F19B-1F7B-4F01-8AC0-52016A39809C}" type="pres">
      <dgm:prSet presAssocID="{B02A53F1-B7D7-4FC3-A870-DD5FD6349DD2}" presName="centerShape" presStyleLbl="node0" presStyleIdx="0" presStyleCnt="1"/>
      <dgm:spPr/>
      <dgm:t>
        <a:bodyPr/>
        <a:lstStyle/>
        <a:p>
          <a:endParaRPr lang="ru-RU"/>
        </a:p>
      </dgm:t>
    </dgm:pt>
    <dgm:pt modelId="{C9315CA6-58EE-449C-AB64-65AF990978D6}" type="pres">
      <dgm:prSet presAssocID="{0392EC94-080E-4E21-B58B-50C9D4F43ECA}" presName="parTrans" presStyleLbl="sibTrans2D1" presStyleIdx="0" presStyleCnt="13"/>
      <dgm:spPr/>
      <dgm:t>
        <a:bodyPr/>
        <a:lstStyle/>
        <a:p>
          <a:endParaRPr lang="ru-RU"/>
        </a:p>
      </dgm:t>
    </dgm:pt>
    <dgm:pt modelId="{8ABDDA86-F281-4AE3-A0A6-63D030F96597}" type="pres">
      <dgm:prSet presAssocID="{0392EC94-080E-4E21-B58B-50C9D4F43ECA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2E54D878-60B4-4E07-A640-1F5F8522F8B1}" type="pres">
      <dgm:prSet presAssocID="{956F2306-5344-4B70-8492-61A3451D15CB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A402E-24C0-47E5-896D-275563BFC2F6}" type="pres">
      <dgm:prSet presAssocID="{E20DF3CB-50E6-442B-925C-211B6E32D70F}" presName="parTrans" presStyleLbl="sibTrans2D1" presStyleIdx="1" presStyleCnt="13"/>
      <dgm:spPr/>
      <dgm:t>
        <a:bodyPr/>
        <a:lstStyle/>
        <a:p>
          <a:endParaRPr lang="ru-RU"/>
        </a:p>
      </dgm:t>
    </dgm:pt>
    <dgm:pt modelId="{2B2B86C0-4C73-4204-AFA3-97513DD8805A}" type="pres">
      <dgm:prSet presAssocID="{E20DF3CB-50E6-442B-925C-211B6E32D70F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15DFFA9D-F4FA-4FAD-B04B-01949E005A48}" type="pres">
      <dgm:prSet presAssocID="{F8F3EB5A-0395-4810-BB4C-CDFC55CA0422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A220F-B814-4D23-B3DD-593C75260B26}" type="pres">
      <dgm:prSet presAssocID="{6CCD419E-1F6C-4D56-8C3E-14EA71908860}" presName="parTrans" presStyleLbl="sibTrans2D1" presStyleIdx="2" presStyleCnt="13"/>
      <dgm:spPr/>
      <dgm:t>
        <a:bodyPr/>
        <a:lstStyle/>
        <a:p>
          <a:endParaRPr lang="ru-RU"/>
        </a:p>
      </dgm:t>
    </dgm:pt>
    <dgm:pt modelId="{8E9F3DE3-3CC0-4031-B142-9AAD78E53659}" type="pres">
      <dgm:prSet presAssocID="{6CCD419E-1F6C-4D56-8C3E-14EA71908860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E9B81DF4-C333-4A32-8745-2F1D162798AE}" type="pres">
      <dgm:prSet presAssocID="{9220A7DC-037F-4B8B-8D17-B82C4CC22A1E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7661C-0033-4885-BDDE-40FB67FF3C93}" type="pres">
      <dgm:prSet presAssocID="{693234A8-E09F-4D7A-86FC-5EC7275EE2DB}" presName="parTrans" presStyleLbl="sibTrans2D1" presStyleIdx="3" presStyleCnt="13"/>
      <dgm:spPr/>
      <dgm:t>
        <a:bodyPr/>
        <a:lstStyle/>
        <a:p>
          <a:endParaRPr lang="ru-RU"/>
        </a:p>
      </dgm:t>
    </dgm:pt>
    <dgm:pt modelId="{8259ABC4-CA80-4996-A5DB-9B37AB8A9919}" type="pres">
      <dgm:prSet presAssocID="{693234A8-E09F-4D7A-86FC-5EC7275EE2DB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756A04ED-3FC6-4E86-A79C-D481B11B21DF}" type="pres">
      <dgm:prSet presAssocID="{7D143E48-E6F1-450C-BF45-66A8C9BC0CF7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0ABE6-768C-461D-9CCA-3F06A7C7C9FE}" type="pres">
      <dgm:prSet presAssocID="{F226F70C-AE8E-4547-AD95-860BA21F135D}" presName="parTrans" presStyleLbl="sibTrans2D1" presStyleIdx="4" presStyleCnt="13"/>
      <dgm:spPr/>
      <dgm:t>
        <a:bodyPr/>
        <a:lstStyle/>
        <a:p>
          <a:endParaRPr lang="ru-RU"/>
        </a:p>
      </dgm:t>
    </dgm:pt>
    <dgm:pt modelId="{055C428A-83B1-43FD-89AE-D094EBF16285}" type="pres">
      <dgm:prSet presAssocID="{F226F70C-AE8E-4547-AD95-860BA21F135D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FF428951-9FD7-4DF0-9F73-F5D4B76F6669}" type="pres">
      <dgm:prSet presAssocID="{7E8C4268-253A-4A85-83CB-DB76B2ECE69A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2D8AA-ECE9-46A7-B109-A3E9D151D9B2}" type="pres">
      <dgm:prSet presAssocID="{5B3872BB-F346-47CE-AB34-F39A9435600A}" presName="parTrans" presStyleLbl="sibTrans2D1" presStyleIdx="5" presStyleCnt="13"/>
      <dgm:spPr/>
      <dgm:t>
        <a:bodyPr/>
        <a:lstStyle/>
        <a:p>
          <a:endParaRPr lang="ru-RU"/>
        </a:p>
      </dgm:t>
    </dgm:pt>
    <dgm:pt modelId="{A62C17B5-D26E-40D4-96A1-5D29DC3516C3}" type="pres">
      <dgm:prSet presAssocID="{5B3872BB-F346-47CE-AB34-F39A9435600A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74ACF710-51C3-43E7-B898-07FC9A5B95A2}" type="pres">
      <dgm:prSet presAssocID="{BDA75480-FC7C-45BB-9375-F424021F2162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C1A07-03AA-4D6F-A0B3-EDC98D17CDF3}" type="pres">
      <dgm:prSet presAssocID="{FF9BDAED-E9EC-419A-89A9-C4D236140D9A}" presName="parTrans" presStyleLbl="sibTrans2D1" presStyleIdx="6" presStyleCnt="13"/>
      <dgm:spPr/>
      <dgm:t>
        <a:bodyPr/>
        <a:lstStyle/>
        <a:p>
          <a:endParaRPr lang="ru-RU"/>
        </a:p>
      </dgm:t>
    </dgm:pt>
    <dgm:pt modelId="{260362AD-39C8-457B-A235-21B5757DA240}" type="pres">
      <dgm:prSet presAssocID="{FF9BDAED-E9EC-419A-89A9-C4D236140D9A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B06DA70F-D4B0-456E-8328-2958E7B77D05}" type="pres">
      <dgm:prSet presAssocID="{BF93CDA1-F729-47F0-8783-F814E255603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8E6B1-DED4-498F-A991-77120B066A31}" type="pres">
      <dgm:prSet presAssocID="{A0E5BB10-F0E4-4D48-AB89-044E05DC41DA}" presName="parTrans" presStyleLbl="sibTrans2D1" presStyleIdx="7" presStyleCnt="13"/>
      <dgm:spPr/>
      <dgm:t>
        <a:bodyPr/>
        <a:lstStyle/>
        <a:p>
          <a:endParaRPr lang="ru-RU"/>
        </a:p>
      </dgm:t>
    </dgm:pt>
    <dgm:pt modelId="{48A4DE25-CF17-4690-BE5F-30525F41B4D5}" type="pres">
      <dgm:prSet presAssocID="{A0E5BB10-F0E4-4D48-AB89-044E05DC41DA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5D40572F-04A6-421A-80E1-902E8F5A4DBC}" type="pres">
      <dgm:prSet presAssocID="{38D7C0E1-C162-4461-B9E3-EDE8A203EC6B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6BEA-2BE9-4F02-BC94-1649ABADD860}" type="pres">
      <dgm:prSet presAssocID="{B865D63C-A2CD-4081-911A-1E0E3DB59267}" presName="parTrans" presStyleLbl="sibTrans2D1" presStyleIdx="8" presStyleCnt="13"/>
      <dgm:spPr/>
      <dgm:t>
        <a:bodyPr/>
        <a:lstStyle/>
        <a:p>
          <a:endParaRPr lang="ru-RU"/>
        </a:p>
      </dgm:t>
    </dgm:pt>
    <dgm:pt modelId="{BED8F85B-DCD6-451B-AF67-5200E4F10490}" type="pres">
      <dgm:prSet presAssocID="{B865D63C-A2CD-4081-911A-1E0E3DB59267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F1BE7362-4CB3-496A-973E-290D8B0DF49F}" type="pres">
      <dgm:prSet presAssocID="{98DC65F5-7C6D-4355-B44D-6473A9C0664E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0DA9C-ABDC-4AC7-A364-7942FBADCFA2}" type="pres">
      <dgm:prSet presAssocID="{1F7C6C7E-9C5E-4FFE-98E7-69C0EFD479F7}" presName="parTrans" presStyleLbl="sibTrans2D1" presStyleIdx="9" presStyleCnt="13"/>
      <dgm:spPr/>
      <dgm:t>
        <a:bodyPr/>
        <a:lstStyle/>
        <a:p>
          <a:endParaRPr lang="ru-RU"/>
        </a:p>
      </dgm:t>
    </dgm:pt>
    <dgm:pt modelId="{89DC12FE-89DA-4FD9-9F9D-9A14F393F320}" type="pres">
      <dgm:prSet presAssocID="{1F7C6C7E-9C5E-4FFE-98E7-69C0EFD479F7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7060A384-61B7-486A-94F9-577208B6F793}" type="pres">
      <dgm:prSet presAssocID="{C881C06C-3531-4B51-9042-21C1606E5505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AB8E-D26E-4D91-8546-7B5E7387BAEB}" type="pres">
      <dgm:prSet presAssocID="{49984BB0-A4F1-47E4-887E-16AA8A2048F0}" presName="parTrans" presStyleLbl="sibTrans2D1" presStyleIdx="10" presStyleCnt="13"/>
      <dgm:spPr/>
      <dgm:t>
        <a:bodyPr/>
        <a:lstStyle/>
        <a:p>
          <a:endParaRPr lang="ru-RU"/>
        </a:p>
      </dgm:t>
    </dgm:pt>
    <dgm:pt modelId="{DBB28CAD-F6BE-4481-BC6D-B203CBA6220E}" type="pres">
      <dgm:prSet presAssocID="{49984BB0-A4F1-47E4-887E-16AA8A2048F0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353AF0C5-2EB3-4119-AAC6-B28DD1CA4C71}" type="pres">
      <dgm:prSet presAssocID="{7719FACE-D354-495B-806A-4D462307BAA9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0B4A3-4D74-44F0-96AA-6E92E02A9BA7}" type="pres">
      <dgm:prSet presAssocID="{CC5E4D19-774C-473E-AB44-D8E10EF10890}" presName="parTrans" presStyleLbl="sibTrans2D1" presStyleIdx="11" presStyleCnt="13"/>
      <dgm:spPr/>
      <dgm:t>
        <a:bodyPr/>
        <a:lstStyle/>
        <a:p>
          <a:endParaRPr lang="ru-RU"/>
        </a:p>
      </dgm:t>
    </dgm:pt>
    <dgm:pt modelId="{3CC46B78-D2E4-4373-B7AC-2818700299CA}" type="pres">
      <dgm:prSet presAssocID="{CC5E4D19-774C-473E-AB44-D8E10EF10890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0DF8724C-DB2C-4A5B-9B1C-B49893EFAE45}" type="pres">
      <dgm:prSet presAssocID="{4F30B2F7-8DC7-460F-9CBE-ADC0884CA4C9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82444-07A2-4722-B847-BC08620DAA1F}" type="pres">
      <dgm:prSet presAssocID="{C0F4C01F-E9A3-4971-97E8-63D8DD52A401}" presName="parTrans" presStyleLbl="sibTrans2D1" presStyleIdx="12" presStyleCnt="13"/>
      <dgm:spPr/>
      <dgm:t>
        <a:bodyPr/>
        <a:lstStyle/>
        <a:p>
          <a:endParaRPr lang="ru-RU"/>
        </a:p>
      </dgm:t>
    </dgm:pt>
    <dgm:pt modelId="{99F3EC98-4069-4D5F-B70F-4CD44C2758FA}" type="pres">
      <dgm:prSet presAssocID="{C0F4C01F-E9A3-4971-97E8-63D8DD52A401}" presName="connectorText" presStyleLbl="sibTrans2D1" presStyleIdx="12" presStyleCnt="13"/>
      <dgm:spPr/>
      <dgm:t>
        <a:bodyPr/>
        <a:lstStyle/>
        <a:p>
          <a:endParaRPr lang="ru-RU"/>
        </a:p>
      </dgm:t>
    </dgm:pt>
    <dgm:pt modelId="{2D92315A-E6BF-42A4-AE51-F2EEB0ED4D8C}" type="pres">
      <dgm:prSet presAssocID="{C951143A-8262-4E35-A154-95EDD87319E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87D2D-0C7F-439D-A692-C3525F166279}" srcId="{B02A53F1-B7D7-4FC3-A870-DD5FD6349DD2}" destId="{4F30B2F7-8DC7-460F-9CBE-ADC0884CA4C9}" srcOrd="11" destOrd="0" parTransId="{CC5E4D19-774C-473E-AB44-D8E10EF10890}" sibTransId="{DC42A740-45F3-4C09-BE4A-49DA6F37412C}"/>
    <dgm:cxn modelId="{89462AEA-BB30-43EC-85EC-E850D51C3911}" type="presOf" srcId="{FF9BDAED-E9EC-419A-89A9-C4D236140D9A}" destId="{260362AD-39C8-457B-A235-21B5757DA240}" srcOrd="1" destOrd="0" presId="urn:microsoft.com/office/officeart/2005/8/layout/radial5"/>
    <dgm:cxn modelId="{B079636B-BF1B-46DE-B90F-AB33898990FC}" type="presOf" srcId="{49984BB0-A4F1-47E4-887E-16AA8A2048F0}" destId="{F023AB8E-D26E-4D91-8546-7B5E7387BAEB}" srcOrd="0" destOrd="0" presId="urn:microsoft.com/office/officeart/2005/8/layout/radial5"/>
    <dgm:cxn modelId="{1283EEA7-3DFE-4A54-896E-83DC5CA7C177}" srcId="{B02A53F1-B7D7-4FC3-A870-DD5FD6349DD2}" destId="{BDA75480-FC7C-45BB-9375-F424021F2162}" srcOrd="5" destOrd="0" parTransId="{5B3872BB-F346-47CE-AB34-F39A9435600A}" sibTransId="{C596B787-5468-4CD3-B071-2A4C64133D11}"/>
    <dgm:cxn modelId="{C03EE1B1-6DD5-451A-894D-786C30473F97}" type="presOf" srcId="{A0E5BB10-F0E4-4D48-AB89-044E05DC41DA}" destId="{48A4DE25-CF17-4690-BE5F-30525F41B4D5}" srcOrd="1" destOrd="0" presId="urn:microsoft.com/office/officeart/2005/8/layout/radial5"/>
    <dgm:cxn modelId="{C26FA1E5-97F8-45B7-B209-F0EEA381923A}" type="presOf" srcId="{956F2306-5344-4B70-8492-61A3451D15CB}" destId="{2E54D878-60B4-4E07-A640-1F5F8522F8B1}" srcOrd="0" destOrd="0" presId="urn:microsoft.com/office/officeart/2005/8/layout/radial5"/>
    <dgm:cxn modelId="{A1A3F74B-1AEF-4CFC-B301-6A9DA352244E}" type="presOf" srcId="{F226F70C-AE8E-4547-AD95-860BA21F135D}" destId="{95A0ABE6-768C-461D-9CCA-3F06A7C7C9FE}" srcOrd="0" destOrd="0" presId="urn:microsoft.com/office/officeart/2005/8/layout/radial5"/>
    <dgm:cxn modelId="{136DACBF-F7BA-46E8-A01F-F93E052CD77B}" type="presOf" srcId="{693234A8-E09F-4D7A-86FC-5EC7275EE2DB}" destId="{8259ABC4-CA80-4996-A5DB-9B37AB8A9919}" srcOrd="1" destOrd="0" presId="urn:microsoft.com/office/officeart/2005/8/layout/radial5"/>
    <dgm:cxn modelId="{78F1A205-DD1C-4245-BCC4-F929CAACD43F}" srcId="{05BB81B1-C82E-4C4D-B571-244B35D83E8B}" destId="{B02A53F1-B7D7-4FC3-A870-DD5FD6349DD2}" srcOrd="0" destOrd="0" parTransId="{733D8C48-0EB1-47BA-9563-7FE217B08253}" sibTransId="{8638ED63-A56D-490C-9403-0E8CFF938D43}"/>
    <dgm:cxn modelId="{2DE5864D-4365-4FD2-A9A9-FEB48E4B3FD7}" srcId="{B02A53F1-B7D7-4FC3-A870-DD5FD6349DD2}" destId="{9220A7DC-037F-4B8B-8D17-B82C4CC22A1E}" srcOrd="2" destOrd="0" parTransId="{6CCD419E-1F6C-4D56-8C3E-14EA71908860}" sibTransId="{42014013-13F0-4B78-B7B0-B7F18C758A0C}"/>
    <dgm:cxn modelId="{CAFF00E3-B9DC-4153-84EC-3EECE4D0AC60}" type="presOf" srcId="{7719FACE-D354-495B-806A-4D462307BAA9}" destId="{353AF0C5-2EB3-4119-AAC6-B28DD1CA4C71}" srcOrd="0" destOrd="0" presId="urn:microsoft.com/office/officeart/2005/8/layout/radial5"/>
    <dgm:cxn modelId="{388AF41B-D631-401B-9BAB-1956A6571BEF}" type="presOf" srcId="{CC5E4D19-774C-473E-AB44-D8E10EF10890}" destId="{3CC46B78-D2E4-4373-B7AC-2818700299CA}" srcOrd="1" destOrd="0" presId="urn:microsoft.com/office/officeart/2005/8/layout/radial5"/>
    <dgm:cxn modelId="{77647688-9A0E-457F-92BD-DAD04C238F95}" type="presOf" srcId="{05BB81B1-C82E-4C4D-B571-244B35D83E8B}" destId="{74607AFC-B0AA-4D19-AAEC-7638020F8406}" srcOrd="0" destOrd="0" presId="urn:microsoft.com/office/officeart/2005/8/layout/radial5"/>
    <dgm:cxn modelId="{4356CA35-BAFF-47BF-876D-A471EF0E318A}" type="presOf" srcId="{1F7C6C7E-9C5E-4FFE-98E7-69C0EFD479F7}" destId="{89DC12FE-89DA-4FD9-9F9D-9A14F393F320}" srcOrd="1" destOrd="0" presId="urn:microsoft.com/office/officeart/2005/8/layout/radial5"/>
    <dgm:cxn modelId="{4F51A7B9-7DA4-436A-9D85-5CCF69DA5FEC}" type="presOf" srcId="{F8F3EB5A-0395-4810-BB4C-CDFC55CA0422}" destId="{15DFFA9D-F4FA-4FAD-B04B-01949E005A48}" srcOrd="0" destOrd="0" presId="urn:microsoft.com/office/officeart/2005/8/layout/radial5"/>
    <dgm:cxn modelId="{50877B27-287B-49E3-A4FC-1BCC390722D6}" type="presOf" srcId="{1F7C6C7E-9C5E-4FFE-98E7-69C0EFD479F7}" destId="{74E0DA9C-ABDC-4AC7-A364-7942FBADCFA2}" srcOrd="0" destOrd="0" presId="urn:microsoft.com/office/officeart/2005/8/layout/radial5"/>
    <dgm:cxn modelId="{AB22690D-1192-46ED-AE9D-1C55FEB201C1}" type="presOf" srcId="{38D7C0E1-C162-4461-B9E3-EDE8A203EC6B}" destId="{5D40572F-04A6-421A-80E1-902E8F5A4DBC}" srcOrd="0" destOrd="0" presId="urn:microsoft.com/office/officeart/2005/8/layout/radial5"/>
    <dgm:cxn modelId="{7ABF01C2-B6FC-4395-A983-57F2A21C575B}" srcId="{B02A53F1-B7D7-4FC3-A870-DD5FD6349DD2}" destId="{956F2306-5344-4B70-8492-61A3451D15CB}" srcOrd="0" destOrd="0" parTransId="{0392EC94-080E-4E21-B58B-50C9D4F43ECA}" sibTransId="{05357A75-71DE-4373-959A-D5FDF01E872F}"/>
    <dgm:cxn modelId="{F3CC99DE-0F69-45D1-AC56-918704C499B7}" type="presOf" srcId="{C881C06C-3531-4B51-9042-21C1606E5505}" destId="{7060A384-61B7-486A-94F9-577208B6F793}" srcOrd="0" destOrd="0" presId="urn:microsoft.com/office/officeart/2005/8/layout/radial5"/>
    <dgm:cxn modelId="{2B793213-4752-4AF3-860E-171D03F2F2A6}" type="presOf" srcId="{A0E5BB10-F0E4-4D48-AB89-044E05DC41DA}" destId="{DF78E6B1-DED4-498F-A991-77120B066A31}" srcOrd="0" destOrd="0" presId="urn:microsoft.com/office/officeart/2005/8/layout/radial5"/>
    <dgm:cxn modelId="{106CB43E-84EF-4382-8F27-2D29B8AC6997}" type="presOf" srcId="{BF93CDA1-F729-47F0-8783-F814E2556036}" destId="{B06DA70F-D4B0-456E-8328-2958E7B77D05}" srcOrd="0" destOrd="0" presId="urn:microsoft.com/office/officeart/2005/8/layout/radial5"/>
    <dgm:cxn modelId="{B61ED8E0-B7D2-49A2-813B-66C9817537BF}" srcId="{B02A53F1-B7D7-4FC3-A870-DD5FD6349DD2}" destId="{7D143E48-E6F1-450C-BF45-66A8C9BC0CF7}" srcOrd="3" destOrd="0" parTransId="{693234A8-E09F-4D7A-86FC-5EC7275EE2DB}" sibTransId="{5904BEE4-B750-4ACB-B535-DFD2C080A94C}"/>
    <dgm:cxn modelId="{1B522848-493C-481F-AA13-1E07997CD28F}" srcId="{B02A53F1-B7D7-4FC3-A870-DD5FD6349DD2}" destId="{F8F3EB5A-0395-4810-BB4C-CDFC55CA0422}" srcOrd="1" destOrd="0" parTransId="{E20DF3CB-50E6-442B-925C-211B6E32D70F}" sibTransId="{1DCD6A6D-88FC-4591-8A01-19DDEEDD8661}"/>
    <dgm:cxn modelId="{B14F9C63-E97F-4CF8-8BBE-034119F41FC5}" type="presOf" srcId="{BDA75480-FC7C-45BB-9375-F424021F2162}" destId="{74ACF710-51C3-43E7-B898-07FC9A5B95A2}" srcOrd="0" destOrd="0" presId="urn:microsoft.com/office/officeart/2005/8/layout/radial5"/>
    <dgm:cxn modelId="{C957D3AB-DCEA-48A8-94E0-2DE7C838D9DB}" srcId="{B02A53F1-B7D7-4FC3-A870-DD5FD6349DD2}" destId="{BF93CDA1-F729-47F0-8783-F814E2556036}" srcOrd="6" destOrd="0" parTransId="{FF9BDAED-E9EC-419A-89A9-C4D236140D9A}" sibTransId="{FA51FBC5-1E90-43F0-85EE-178AF122B6F9}"/>
    <dgm:cxn modelId="{1CC7FC82-1378-476A-B013-52E65CB6FF63}" srcId="{B02A53F1-B7D7-4FC3-A870-DD5FD6349DD2}" destId="{7E8C4268-253A-4A85-83CB-DB76B2ECE69A}" srcOrd="4" destOrd="0" parTransId="{F226F70C-AE8E-4547-AD95-860BA21F135D}" sibTransId="{E6FE7447-92BC-4468-A294-73F5A073A1BB}"/>
    <dgm:cxn modelId="{BF2C19AD-E007-45EC-8C69-3AEA5E59D6A0}" type="presOf" srcId="{FF9BDAED-E9EC-419A-89A9-C4D236140D9A}" destId="{537C1A07-03AA-4D6F-A0B3-EDC98D17CDF3}" srcOrd="0" destOrd="0" presId="urn:microsoft.com/office/officeart/2005/8/layout/radial5"/>
    <dgm:cxn modelId="{BD5BA46F-01CD-438F-930E-5A7732F34B0C}" type="presOf" srcId="{B865D63C-A2CD-4081-911A-1E0E3DB59267}" destId="{BED8F85B-DCD6-451B-AF67-5200E4F10490}" srcOrd="1" destOrd="0" presId="urn:microsoft.com/office/officeart/2005/8/layout/radial5"/>
    <dgm:cxn modelId="{489D97EC-F762-44A1-8327-4A68F51773DA}" type="presOf" srcId="{B865D63C-A2CD-4081-911A-1E0E3DB59267}" destId="{CF566BEA-2BE9-4F02-BC94-1649ABADD860}" srcOrd="0" destOrd="0" presId="urn:microsoft.com/office/officeart/2005/8/layout/radial5"/>
    <dgm:cxn modelId="{4A663B89-DE4B-44C3-A510-5B57D76E573D}" srcId="{B02A53F1-B7D7-4FC3-A870-DD5FD6349DD2}" destId="{98DC65F5-7C6D-4355-B44D-6473A9C0664E}" srcOrd="8" destOrd="0" parTransId="{B865D63C-A2CD-4081-911A-1E0E3DB59267}" sibTransId="{71A6F6E9-D625-4C4D-8112-10D20AE82E6D}"/>
    <dgm:cxn modelId="{2C7D7AB7-A203-4F37-A9C9-F2E0AEF479CF}" type="presOf" srcId="{6CCD419E-1F6C-4D56-8C3E-14EA71908860}" destId="{8E9F3DE3-3CC0-4031-B142-9AAD78E53659}" srcOrd="1" destOrd="0" presId="urn:microsoft.com/office/officeart/2005/8/layout/radial5"/>
    <dgm:cxn modelId="{DFA8EC32-A88E-4D1E-B946-EC33C90A9041}" type="presOf" srcId="{7E8C4268-253A-4A85-83CB-DB76B2ECE69A}" destId="{FF428951-9FD7-4DF0-9F73-F5D4B76F6669}" srcOrd="0" destOrd="0" presId="urn:microsoft.com/office/officeart/2005/8/layout/radial5"/>
    <dgm:cxn modelId="{CF9C0D98-CD89-4525-B862-5779AC7EF70D}" type="presOf" srcId="{B02A53F1-B7D7-4FC3-A870-DD5FD6349DD2}" destId="{4188F19B-1F7B-4F01-8AC0-52016A39809C}" srcOrd="0" destOrd="0" presId="urn:microsoft.com/office/officeart/2005/8/layout/radial5"/>
    <dgm:cxn modelId="{E1307DA5-9D23-45A0-825B-83F267BFCF8A}" type="presOf" srcId="{9220A7DC-037F-4B8B-8D17-B82C4CC22A1E}" destId="{E9B81DF4-C333-4A32-8745-2F1D162798AE}" srcOrd="0" destOrd="0" presId="urn:microsoft.com/office/officeart/2005/8/layout/radial5"/>
    <dgm:cxn modelId="{B110AD02-9956-436C-B375-7C258D8019A1}" type="presOf" srcId="{CC5E4D19-774C-473E-AB44-D8E10EF10890}" destId="{3D90B4A3-4D74-44F0-96AA-6E92E02A9BA7}" srcOrd="0" destOrd="0" presId="urn:microsoft.com/office/officeart/2005/8/layout/radial5"/>
    <dgm:cxn modelId="{6E5AA0B9-140F-4779-AD1E-0153C19CD212}" type="presOf" srcId="{98DC65F5-7C6D-4355-B44D-6473A9C0664E}" destId="{F1BE7362-4CB3-496A-973E-290D8B0DF49F}" srcOrd="0" destOrd="0" presId="urn:microsoft.com/office/officeart/2005/8/layout/radial5"/>
    <dgm:cxn modelId="{B5FFF1A7-D7A9-4558-B06E-B82AAA7A534A}" type="presOf" srcId="{E20DF3CB-50E6-442B-925C-211B6E32D70F}" destId="{35EA402E-24C0-47E5-896D-275563BFC2F6}" srcOrd="0" destOrd="0" presId="urn:microsoft.com/office/officeart/2005/8/layout/radial5"/>
    <dgm:cxn modelId="{3F4E4180-D3E7-4D2D-B824-851A9FE86B30}" srcId="{B02A53F1-B7D7-4FC3-A870-DD5FD6349DD2}" destId="{C881C06C-3531-4B51-9042-21C1606E5505}" srcOrd="9" destOrd="0" parTransId="{1F7C6C7E-9C5E-4FFE-98E7-69C0EFD479F7}" sibTransId="{9359B448-A7EA-4A8A-9C93-C9B30BDA2FE1}"/>
    <dgm:cxn modelId="{E91C7E47-B3B6-4D82-948B-7BD9C4F2101E}" type="presOf" srcId="{5B3872BB-F346-47CE-AB34-F39A9435600A}" destId="{BF52D8AA-ECE9-46A7-B109-A3E9D151D9B2}" srcOrd="0" destOrd="0" presId="urn:microsoft.com/office/officeart/2005/8/layout/radial5"/>
    <dgm:cxn modelId="{BC63FA03-35FD-4B73-8543-EA9B56DF7272}" type="presOf" srcId="{4F30B2F7-8DC7-460F-9CBE-ADC0884CA4C9}" destId="{0DF8724C-DB2C-4A5B-9B1C-B49893EFAE45}" srcOrd="0" destOrd="0" presId="urn:microsoft.com/office/officeart/2005/8/layout/radial5"/>
    <dgm:cxn modelId="{48D788E3-6E68-43A4-9D4B-E4C8FE811AEA}" type="presOf" srcId="{7D143E48-E6F1-450C-BF45-66A8C9BC0CF7}" destId="{756A04ED-3FC6-4E86-A79C-D481B11B21DF}" srcOrd="0" destOrd="0" presId="urn:microsoft.com/office/officeart/2005/8/layout/radial5"/>
    <dgm:cxn modelId="{CFA814D7-AD4A-4227-A26B-24925D7CE274}" type="presOf" srcId="{6CCD419E-1F6C-4D56-8C3E-14EA71908860}" destId="{380A220F-B814-4D23-B3DD-593C75260B26}" srcOrd="0" destOrd="0" presId="urn:microsoft.com/office/officeart/2005/8/layout/radial5"/>
    <dgm:cxn modelId="{01CF1596-A25B-47BB-814C-CE5DE2417D44}" type="presOf" srcId="{693234A8-E09F-4D7A-86FC-5EC7275EE2DB}" destId="{4AA7661C-0033-4885-BDDE-40FB67FF3C93}" srcOrd="0" destOrd="0" presId="urn:microsoft.com/office/officeart/2005/8/layout/radial5"/>
    <dgm:cxn modelId="{DF7BDD31-3D3E-42E9-BECD-827BB1793625}" type="presOf" srcId="{5B3872BB-F346-47CE-AB34-F39A9435600A}" destId="{A62C17B5-D26E-40D4-96A1-5D29DC3516C3}" srcOrd="1" destOrd="0" presId="urn:microsoft.com/office/officeart/2005/8/layout/radial5"/>
    <dgm:cxn modelId="{5DC615D4-FFD2-48B9-823D-DAD7C5AE3BE1}" type="presOf" srcId="{C951143A-8262-4E35-A154-95EDD87319E3}" destId="{2D92315A-E6BF-42A4-AE51-F2EEB0ED4D8C}" srcOrd="0" destOrd="0" presId="urn:microsoft.com/office/officeart/2005/8/layout/radial5"/>
    <dgm:cxn modelId="{ACB1D87E-5F0F-4D54-BC94-A1E6900B489D}" type="presOf" srcId="{C0F4C01F-E9A3-4971-97E8-63D8DD52A401}" destId="{FDB82444-07A2-4722-B847-BC08620DAA1F}" srcOrd="0" destOrd="0" presId="urn:microsoft.com/office/officeart/2005/8/layout/radial5"/>
    <dgm:cxn modelId="{2FDA662D-177B-413B-BEF5-D8F3D1FF6D8C}" type="presOf" srcId="{49984BB0-A4F1-47E4-887E-16AA8A2048F0}" destId="{DBB28CAD-F6BE-4481-BC6D-B203CBA6220E}" srcOrd="1" destOrd="0" presId="urn:microsoft.com/office/officeart/2005/8/layout/radial5"/>
    <dgm:cxn modelId="{7C058C2D-B4A5-45D0-B224-967D3E09C544}" type="presOf" srcId="{F226F70C-AE8E-4547-AD95-860BA21F135D}" destId="{055C428A-83B1-43FD-89AE-D094EBF16285}" srcOrd="1" destOrd="0" presId="urn:microsoft.com/office/officeart/2005/8/layout/radial5"/>
    <dgm:cxn modelId="{9ABA7A81-C1A2-434E-93C7-3B42009AD6B8}" type="presOf" srcId="{E20DF3CB-50E6-442B-925C-211B6E32D70F}" destId="{2B2B86C0-4C73-4204-AFA3-97513DD8805A}" srcOrd="1" destOrd="0" presId="urn:microsoft.com/office/officeart/2005/8/layout/radial5"/>
    <dgm:cxn modelId="{CF2DE279-0B19-4893-9C56-6ECF144653BF}" type="presOf" srcId="{0392EC94-080E-4E21-B58B-50C9D4F43ECA}" destId="{8ABDDA86-F281-4AE3-A0A6-63D030F96597}" srcOrd="1" destOrd="0" presId="urn:microsoft.com/office/officeart/2005/8/layout/radial5"/>
    <dgm:cxn modelId="{CB12A12D-BCB9-47F1-BB3C-812EFF75F27A}" type="presOf" srcId="{0392EC94-080E-4E21-B58B-50C9D4F43ECA}" destId="{C9315CA6-58EE-449C-AB64-65AF990978D6}" srcOrd="0" destOrd="0" presId="urn:microsoft.com/office/officeart/2005/8/layout/radial5"/>
    <dgm:cxn modelId="{BAA07260-D92D-459E-965F-AFBA5A212428}" srcId="{B02A53F1-B7D7-4FC3-A870-DD5FD6349DD2}" destId="{C951143A-8262-4E35-A154-95EDD87319E3}" srcOrd="12" destOrd="0" parTransId="{C0F4C01F-E9A3-4971-97E8-63D8DD52A401}" sibTransId="{93739252-BD9E-43C6-AF08-7E491D9F9F8C}"/>
    <dgm:cxn modelId="{B361BCFE-5282-4DA0-9F68-810FB65E4626}" srcId="{B02A53F1-B7D7-4FC3-A870-DD5FD6349DD2}" destId="{38D7C0E1-C162-4461-B9E3-EDE8A203EC6B}" srcOrd="7" destOrd="0" parTransId="{A0E5BB10-F0E4-4D48-AB89-044E05DC41DA}" sibTransId="{3054DDDE-9388-4F1A-BFD8-AAF98AA7E9EC}"/>
    <dgm:cxn modelId="{DCA86F87-12D5-4E29-ADC8-8ED19B28FE6D}" type="presOf" srcId="{C0F4C01F-E9A3-4971-97E8-63D8DD52A401}" destId="{99F3EC98-4069-4D5F-B70F-4CD44C2758FA}" srcOrd="1" destOrd="0" presId="urn:microsoft.com/office/officeart/2005/8/layout/radial5"/>
    <dgm:cxn modelId="{A8066F98-0D81-41B4-A422-37B88139CA9F}" srcId="{B02A53F1-B7D7-4FC3-A870-DD5FD6349DD2}" destId="{7719FACE-D354-495B-806A-4D462307BAA9}" srcOrd="10" destOrd="0" parTransId="{49984BB0-A4F1-47E4-887E-16AA8A2048F0}" sibTransId="{3953B91C-1E84-478F-9D8A-1C4D54848776}"/>
    <dgm:cxn modelId="{6B2BF2FD-0709-4B32-B6EB-EA415DA48DF3}" type="presParOf" srcId="{74607AFC-B0AA-4D19-AAEC-7638020F8406}" destId="{4188F19B-1F7B-4F01-8AC0-52016A39809C}" srcOrd="0" destOrd="0" presId="urn:microsoft.com/office/officeart/2005/8/layout/radial5"/>
    <dgm:cxn modelId="{B88D1502-4A54-4FE9-ACB6-CCAC7E9AF874}" type="presParOf" srcId="{74607AFC-B0AA-4D19-AAEC-7638020F8406}" destId="{C9315CA6-58EE-449C-AB64-65AF990978D6}" srcOrd="1" destOrd="0" presId="urn:microsoft.com/office/officeart/2005/8/layout/radial5"/>
    <dgm:cxn modelId="{72E68DF3-68F6-4C48-AD00-4C1CD50FB194}" type="presParOf" srcId="{C9315CA6-58EE-449C-AB64-65AF990978D6}" destId="{8ABDDA86-F281-4AE3-A0A6-63D030F96597}" srcOrd="0" destOrd="0" presId="urn:microsoft.com/office/officeart/2005/8/layout/radial5"/>
    <dgm:cxn modelId="{F79EC2B0-ACFC-403D-9EAA-1FEC5AC2C1E3}" type="presParOf" srcId="{74607AFC-B0AA-4D19-AAEC-7638020F8406}" destId="{2E54D878-60B4-4E07-A640-1F5F8522F8B1}" srcOrd="2" destOrd="0" presId="urn:microsoft.com/office/officeart/2005/8/layout/radial5"/>
    <dgm:cxn modelId="{22E7E8D3-BA44-419B-B3C0-BE809F5DC766}" type="presParOf" srcId="{74607AFC-B0AA-4D19-AAEC-7638020F8406}" destId="{35EA402E-24C0-47E5-896D-275563BFC2F6}" srcOrd="3" destOrd="0" presId="urn:microsoft.com/office/officeart/2005/8/layout/radial5"/>
    <dgm:cxn modelId="{0943CEA3-43AC-45CB-9672-10842201FE19}" type="presParOf" srcId="{35EA402E-24C0-47E5-896D-275563BFC2F6}" destId="{2B2B86C0-4C73-4204-AFA3-97513DD8805A}" srcOrd="0" destOrd="0" presId="urn:microsoft.com/office/officeart/2005/8/layout/radial5"/>
    <dgm:cxn modelId="{B24A76D9-4D2C-453E-B812-B394BB63175A}" type="presParOf" srcId="{74607AFC-B0AA-4D19-AAEC-7638020F8406}" destId="{15DFFA9D-F4FA-4FAD-B04B-01949E005A48}" srcOrd="4" destOrd="0" presId="urn:microsoft.com/office/officeart/2005/8/layout/radial5"/>
    <dgm:cxn modelId="{85047799-7425-4B33-A0C5-9897A94D45A1}" type="presParOf" srcId="{74607AFC-B0AA-4D19-AAEC-7638020F8406}" destId="{380A220F-B814-4D23-B3DD-593C75260B26}" srcOrd="5" destOrd="0" presId="urn:microsoft.com/office/officeart/2005/8/layout/radial5"/>
    <dgm:cxn modelId="{8811CFA1-582E-46A5-A87F-B05C2B0A46F7}" type="presParOf" srcId="{380A220F-B814-4D23-B3DD-593C75260B26}" destId="{8E9F3DE3-3CC0-4031-B142-9AAD78E53659}" srcOrd="0" destOrd="0" presId="urn:microsoft.com/office/officeart/2005/8/layout/radial5"/>
    <dgm:cxn modelId="{5643EC23-AD60-408A-997D-A511AA01FB26}" type="presParOf" srcId="{74607AFC-B0AA-4D19-AAEC-7638020F8406}" destId="{E9B81DF4-C333-4A32-8745-2F1D162798AE}" srcOrd="6" destOrd="0" presId="urn:microsoft.com/office/officeart/2005/8/layout/radial5"/>
    <dgm:cxn modelId="{738D1C16-9C0E-45C3-85C6-26F47668AE48}" type="presParOf" srcId="{74607AFC-B0AA-4D19-AAEC-7638020F8406}" destId="{4AA7661C-0033-4885-BDDE-40FB67FF3C93}" srcOrd="7" destOrd="0" presId="urn:microsoft.com/office/officeart/2005/8/layout/radial5"/>
    <dgm:cxn modelId="{ED7EC736-81C0-4179-BFCB-6E92F8C049A7}" type="presParOf" srcId="{4AA7661C-0033-4885-BDDE-40FB67FF3C93}" destId="{8259ABC4-CA80-4996-A5DB-9B37AB8A9919}" srcOrd="0" destOrd="0" presId="urn:microsoft.com/office/officeart/2005/8/layout/radial5"/>
    <dgm:cxn modelId="{07A51BC5-A5F3-497B-9D27-F77763E42FA5}" type="presParOf" srcId="{74607AFC-B0AA-4D19-AAEC-7638020F8406}" destId="{756A04ED-3FC6-4E86-A79C-D481B11B21DF}" srcOrd="8" destOrd="0" presId="urn:microsoft.com/office/officeart/2005/8/layout/radial5"/>
    <dgm:cxn modelId="{A5F8C17D-E2AC-402B-B1E6-DADA485CA52A}" type="presParOf" srcId="{74607AFC-B0AA-4D19-AAEC-7638020F8406}" destId="{95A0ABE6-768C-461D-9CCA-3F06A7C7C9FE}" srcOrd="9" destOrd="0" presId="urn:microsoft.com/office/officeart/2005/8/layout/radial5"/>
    <dgm:cxn modelId="{53EA0299-DA44-404E-8E20-24D85E6C9EE8}" type="presParOf" srcId="{95A0ABE6-768C-461D-9CCA-3F06A7C7C9FE}" destId="{055C428A-83B1-43FD-89AE-D094EBF16285}" srcOrd="0" destOrd="0" presId="urn:microsoft.com/office/officeart/2005/8/layout/radial5"/>
    <dgm:cxn modelId="{C9A5F305-233E-453E-8373-041A20DD5818}" type="presParOf" srcId="{74607AFC-B0AA-4D19-AAEC-7638020F8406}" destId="{FF428951-9FD7-4DF0-9F73-F5D4B76F6669}" srcOrd="10" destOrd="0" presId="urn:microsoft.com/office/officeart/2005/8/layout/radial5"/>
    <dgm:cxn modelId="{99BC156C-1A83-48D4-BD9E-F0FD072B49CF}" type="presParOf" srcId="{74607AFC-B0AA-4D19-AAEC-7638020F8406}" destId="{BF52D8AA-ECE9-46A7-B109-A3E9D151D9B2}" srcOrd="11" destOrd="0" presId="urn:microsoft.com/office/officeart/2005/8/layout/radial5"/>
    <dgm:cxn modelId="{E1046F6E-753C-45ED-804F-C85E0B1C5D92}" type="presParOf" srcId="{BF52D8AA-ECE9-46A7-B109-A3E9D151D9B2}" destId="{A62C17B5-D26E-40D4-96A1-5D29DC3516C3}" srcOrd="0" destOrd="0" presId="urn:microsoft.com/office/officeart/2005/8/layout/radial5"/>
    <dgm:cxn modelId="{156709AB-F360-4D33-8F26-A9C6BBA30427}" type="presParOf" srcId="{74607AFC-B0AA-4D19-AAEC-7638020F8406}" destId="{74ACF710-51C3-43E7-B898-07FC9A5B95A2}" srcOrd="12" destOrd="0" presId="urn:microsoft.com/office/officeart/2005/8/layout/radial5"/>
    <dgm:cxn modelId="{CE604E41-5671-4C8E-B6F4-6C839C455367}" type="presParOf" srcId="{74607AFC-B0AA-4D19-AAEC-7638020F8406}" destId="{537C1A07-03AA-4D6F-A0B3-EDC98D17CDF3}" srcOrd="13" destOrd="0" presId="urn:microsoft.com/office/officeart/2005/8/layout/radial5"/>
    <dgm:cxn modelId="{93431719-2C8F-4901-9537-10C1C1F200B7}" type="presParOf" srcId="{537C1A07-03AA-4D6F-A0B3-EDC98D17CDF3}" destId="{260362AD-39C8-457B-A235-21B5757DA240}" srcOrd="0" destOrd="0" presId="urn:microsoft.com/office/officeart/2005/8/layout/radial5"/>
    <dgm:cxn modelId="{40BC0A2E-6F49-4DB0-B674-5C8373F555C2}" type="presParOf" srcId="{74607AFC-B0AA-4D19-AAEC-7638020F8406}" destId="{B06DA70F-D4B0-456E-8328-2958E7B77D05}" srcOrd="14" destOrd="0" presId="urn:microsoft.com/office/officeart/2005/8/layout/radial5"/>
    <dgm:cxn modelId="{CB2D9ACA-C8E7-4FC7-8AB2-B05032690E2D}" type="presParOf" srcId="{74607AFC-B0AA-4D19-AAEC-7638020F8406}" destId="{DF78E6B1-DED4-498F-A991-77120B066A31}" srcOrd="15" destOrd="0" presId="urn:microsoft.com/office/officeart/2005/8/layout/radial5"/>
    <dgm:cxn modelId="{C5AE8529-80D6-4D1B-B0A6-2296B1ED26E4}" type="presParOf" srcId="{DF78E6B1-DED4-498F-A991-77120B066A31}" destId="{48A4DE25-CF17-4690-BE5F-30525F41B4D5}" srcOrd="0" destOrd="0" presId="urn:microsoft.com/office/officeart/2005/8/layout/radial5"/>
    <dgm:cxn modelId="{924798E1-3DA9-4BEF-AAF0-07D3CEE464E6}" type="presParOf" srcId="{74607AFC-B0AA-4D19-AAEC-7638020F8406}" destId="{5D40572F-04A6-421A-80E1-902E8F5A4DBC}" srcOrd="16" destOrd="0" presId="urn:microsoft.com/office/officeart/2005/8/layout/radial5"/>
    <dgm:cxn modelId="{FEFC9844-D71A-48E9-8286-B1441009004F}" type="presParOf" srcId="{74607AFC-B0AA-4D19-AAEC-7638020F8406}" destId="{CF566BEA-2BE9-4F02-BC94-1649ABADD860}" srcOrd="17" destOrd="0" presId="urn:microsoft.com/office/officeart/2005/8/layout/radial5"/>
    <dgm:cxn modelId="{15DEF1D0-6CEE-403F-B953-CD995EC71F0C}" type="presParOf" srcId="{CF566BEA-2BE9-4F02-BC94-1649ABADD860}" destId="{BED8F85B-DCD6-451B-AF67-5200E4F10490}" srcOrd="0" destOrd="0" presId="urn:microsoft.com/office/officeart/2005/8/layout/radial5"/>
    <dgm:cxn modelId="{EEC6B35B-6CB6-4232-9B34-DB28479C3D63}" type="presParOf" srcId="{74607AFC-B0AA-4D19-AAEC-7638020F8406}" destId="{F1BE7362-4CB3-496A-973E-290D8B0DF49F}" srcOrd="18" destOrd="0" presId="urn:microsoft.com/office/officeart/2005/8/layout/radial5"/>
    <dgm:cxn modelId="{9AFB1857-AE1C-481E-9C4C-763301B779B0}" type="presParOf" srcId="{74607AFC-B0AA-4D19-AAEC-7638020F8406}" destId="{74E0DA9C-ABDC-4AC7-A364-7942FBADCFA2}" srcOrd="19" destOrd="0" presId="urn:microsoft.com/office/officeart/2005/8/layout/radial5"/>
    <dgm:cxn modelId="{AE3A65EA-9BC6-4396-BBB8-E2A22A4D35FC}" type="presParOf" srcId="{74E0DA9C-ABDC-4AC7-A364-7942FBADCFA2}" destId="{89DC12FE-89DA-4FD9-9F9D-9A14F393F320}" srcOrd="0" destOrd="0" presId="urn:microsoft.com/office/officeart/2005/8/layout/radial5"/>
    <dgm:cxn modelId="{F710DF30-8A08-4C4A-A5A0-EA6B655C3310}" type="presParOf" srcId="{74607AFC-B0AA-4D19-AAEC-7638020F8406}" destId="{7060A384-61B7-486A-94F9-577208B6F793}" srcOrd="20" destOrd="0" presId="urn:microsoft.com/office/officeart/2005/8/layout/radial5"/>
    <dgm:cxn modelId="{D7B0BC92-3847-42E6-AA63-DA35674930F3}" type="presParOf" srcId="{74607AFC-B0AA-4D19-AAEC-7638020F8406}" destId="{F023AB8E-D26E-4D91-8546-7B5E7387BAEB}" srcOrd="21" destOrd="0" presId="urn:microsoft.com/office/officeart/2005/8/layout/radial5"/>
    <dgm:cxn modelId="{C1169AA5-5C2C-4F6E-B111-6D96162D9938}" type="presParOf" srcId="{F023AB8E-D26E-4D91-8546-7B5E7387BAEB}" destId="{DBB28CAD-F6BE-4481-BC6D-B203CBA6220E}" srcOrd="0" destOrd="0" presId="urn:microsoft.com/office/officeart/2005/8/layout/radial5"/>
    <dgm:cxn modelId="{E1EA34D0-D60C-4555-8B28-DC4EEC655349}" type="presParOf" srcId="{74607AFC-B0AA-4D19-AAEC-7638020F8406}" destId="{353AF0C5-2EB3-4119-AAC6-B28DD1CA4C71}" srcOrd="22" destOrd="0" presId="urn:microsoft.com/office/officeart/2005/8/layout/radial5"/>
    <dgm:cxn modelId="{A1B4C159-CC61-4414-A31D-D4845B798F8F}" type="presParOf" srcId="{74607AFC-B0AA-4D19-AAEC-7638020F8406}" destId="{3D90B4A3-4D74-44F0-96AA-6E92E02A9BA7}" srcOrd="23" destOrd="0" presId="urn:microsoft.com/office/officeart/2005/8/layout/radial5"/>
    <dgm:cxn modelId="{041C97B0-1F05-4D9C-A85E-FD206FF6FDD8}" type="presParOf" srcId="{3D90B4A3-4D74-44F0-96AA-6E92E02A9BA7}" destId="{3CC46B78-D2E4-4373-B7AC-2818700299CA}" srcOrd="0" destOrd="0" presId="urn:microsoft.com/office/officeart/2005/8/layout/radial5"/>
    <dgm:cxn modelId="{B701FE9D-59AF-4DE9-9C56-3B23D4CF5D84}" type="presParOf" srcId="{74607AFC-B0AA-4D19-AAEC-7638020F8406}" destId="{0DF8724C-DB2C-4A5B-9B1C-B49893EFAE45}" srcOrd="24" destOrd="0" presId="urn:microsoft.com/office/officeart/2005/8/layout/radial5"/>
    <dgm:cxn modelId="{7F329EF0-C0B2-43E2-A988-8215490B8FF2}" type="presParOf" srcId="{74607AFC-B0AA-4D19-AAEC-7638020F8406}" destId="{FDB82444-07A2-4722-B847-BC08620DAA1F}" srcOrd="25" destOrd="0" presId="urn:microsoft.com/office/officeart/2005/8/layout/radial5"/>
    <dgm:cxn modelId="{71AE0B95-6074-42D1-B3C9-E9BC6251E2B5}" type="presParOf" srcId="{FDB82444-07A2-4722-B847-BC08620DAA1F}" destId="{99F3EC98-4069-4D5F-B70F-4CD44C2758FA}" srcOrd="0" destOrd="0" presId="urn:microsoft.com/office/officeart/2005/8/layout/radial5"/>
    <dgm:cxn modelId="{F00EE7A8-1F3A-424B-8C84-BCCC435C118A}" type="presParOf" srcId="{74607AFC-B0AA-4D19-AAEC-7638020F8406}" destId="{2D92315A-E6BF-42A4-AE51-F2EEB0ED4D8C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9730-FCBD-4299-AC71-03ADA3E31ABC}">
      <dsp:nvSpPr>
        <dsp:cNvPr id="0" name=""/>
        <dsp:cNvSpPr/>
      </dsp:nvSpPr>
      <dsp:spPr>
        <a:xfrm>
          <a:off x="2687701" y="1719003"/>
          <a:ext cx="2184928" cy="189005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Bookman Old Style" panose="02050604050505020204" pitchFamily="18" charset="0"/>
            <a:cs typeface="Arabic Typesetting" panose="03020402040406030203" pitchFamily="66" charset="-78"/>
          </a:endParaRPr>
        </a:p>
      </dsp:txBody>
      <dsp:txXfrm>
        <a:off x="3049774" y="2032211"/>
        <a:ext cx="1460782" cy="1263635"/>
      </dsp:txXfrm>
    </dsp:sp>
    <dsp:sp modelId="{2DADBD60-3A6C-4B30-9457-C75D4855F511}">
      <dsp:nvSpPr>
        <dsp:cNvPr id="0" name=""/>
        <dsp:cNvSpPr/>
      </dsp:nvSpPr>
      <dsp:spPr>
        <a:xfrm>
          <a:off x="4055886" y="814741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0A2C5-2365-4FE4-B34F-1351E7A783BA}">
      <dsp:nvSpPr>
        <dsp:cNvPr id="0" name=""/>
        <dsp:cNvSpPr/>
      </dsp:nvSpPr>
      <dsp:spPr>
        <a:xfrm>
          <a:off x="2888965" y="0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695" y="256706"/>
        <a:ext cx="1197073" cy="1035609"/>
      </dsp:txXfrm>
    </dsp:sp>
    <dsp:sp modelId="{D1670C7D-1888-4790-8E91-6159886238B5}">
      <dsp:nvSpPr>
        <dsp:cNvPr id="0" name=""/>
        <dsp:cNvSpPr/>
      </dsp:nvSpPr>
      <dsp:spPr>
        <a:xfrm>
          <a:off x="5017987" y="2142626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DD01-8AE8-4D0F-9F64-F18079285A86}">
      <dsp:nvSpPr>
        <dsp:cNvPr id="0" name=""/>
        <dsp:cNvSpPr/>
      </dsp:nvSpPr>
      <dsp:spPr>
        <a:xfrm>
          <a:off x="4531092" y="952752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7822" y="1209458"/>
        <a:ext cx="1197073" cy="1035609"/>
      </dsp:txXfrm>
    </dsp:sp>
    <dsp:sp modelId="{512A3974-4C0B-410A-A4F9-51A65EFEF507}">
      <dsp:nvSpPr>
        <dsp:cNvPr id="0" name=""/>
        <dsp:cNvSpPr/>
      </dsp:nvSpPr>
      <dsp:spPr>
        <a:xfrm>
          <a:off x="4349650" y="3641559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367EF-4710-45C3-8F74-03B9E9AB7681}">
      <dsp:nvSpPr>
        <dsp:cNvPr id="0" name=""/>
        <dsp:cNvSpPr/>
      </dsp:nvSpPr>
      <dsp:spPr>
        <a:xfrm>
          <a:off x="4531092" y="2825752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7822" y="3082458"/>
        <a:ext cx="1197073" cy="1035609"/>
      </dsp:txXfrm>
    </dsp:sp>
    <dsp:sp modelId="{BA4FD3B3-D3D7-476E-A78A-268889E636B8}">
      <dsp:nvSpPr>
        <dsp:cNvPr id="0" name=""/>
        <dsp:cNvSpPr/>
      </dsp:nvSpPr>
      <dsp:spPr>
        <a:xfrm>
          <a:off x="2691767" y="3797154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D6C0-0B30-401C-884E-1960F4A305F4}">
      <dsp:nvSpPr>
        <dsp:cNvPr id="0" name=""/>
        <dsp:cNvSpPr/>
      </dsp:nvSpPr>
      <dsp:spPr>
        <a:xfrm>
          <a:off x="2888965" y="3779570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5695" y="4036276"/>
        <a:ext cx="1197073" cy="1035609"/>
      </dsp:txXfrm>
    </dsp:sp>
    <dsp:sp modelId="{04D8ECB9-4DD7-4DD8-ACF7-E0CA2A133186}">
      <dsp:nvSpPr>
        <dsp:cNvPr id="0" name=""/>
        <dsp:cNvSpPr/>
      </dsp:nvSpPr>
      <dsp:spPr>
        <a:xfrm>
          <a:off x="1713911" y="2469802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72E92-2C7B-4EA9-9FB7-C3FDEE01B9CA}">
      <dsp:nvSpPr>
        <dsp:cNvPr id="0" name=""/>
        <dsp:cNvSpPr/>
      </dsp:nvSpPr>
      <dsp:spPr>
        <a:xfrm>
          <a:off x="1239214" y="2826818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944" y="3083524"/>
        <a:ext cx="1197073" cy="1035609"/>
      </dsp:txXfrm>
    </dsp:sp>
    <dsp:sp modelId="{5A53A7A5-FF74-4C4F-85B4-23C2F2049374}">
      <dsp:nvSpPr>
        <dsp:cNvPr id="0" name=""/>
        <dsp:cNvSpPr/>
      </dsp:nvSpPr>
      <dsp:spPr>
        <a:xfrm>
          <a:off x="1239214" y="950620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944" y="1207326"/>
        <a:ext cx="1197073" cy="1035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9730-FCBD-4299-AC71-03ADA3E31ABC}">
      <dsp:nvSpPr>
        <dsp:cNvPr id="0" name=""/>
        <dsp:cNvSpPr/>
      </dsp:nvSpPr>
      <dsp:spPr>
        <a:xfrm>
          <a:off x="3009913" y="1835152"/>
          <a:ext cx="2332558" cy="201775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Bookman Old Style" panose="02050604050505020204" pitchFamily="18" charset="0"/>
            <a:cs typeface="Arabic Typesetting" panose="03020402040406030203" pitchFamily="66" charset="-78"/>
          </a:endParaRPr>
        </a:p>
      </dsp:txBody>
      <dsp:txXfrm>
        <a:off x="3396451" y="2169523"/>
        <a:ext cx="1559482" cy="1349015"/>
      </dsp:txXfrm>
    </dsp:sp>
    <dsp:sp modelId="{2DADBD60-3A6C-4B30-9457-C75D4855F511}">
      <dsp:nvSpPr>
        <dsp:cNvPr id="0" name=""/>
        <dsp:cNvSpPr/>
      </dsp:nvSpPr>
      <dsp:spPr>
        <a:xfrm>
          <a:off x="4470543" y="86979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0A2C5-2365-4FE4-B34F-1351E7A783BA}">
      <dsp:nvSpPr>
        <dsp:cNvPr id="0" name=""/>
        <dsp:cNvSpPr/>
      </dsp:nvSpPr>
      <dsp:spPr>
        <a:xfrm>
          <a:off x="3224775" y="0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відомий український письменник</a:t>
          </a:r>
          <a:r>
            <a:rPr lang="ru-RU" sz="1600" b="1" kern="1200" dirty="0" smtClean="0">
              <a:solidFill>
                <a:schemeClr val="tx1"/>
              </a:solidFill>
            </a:rPr>
            <a:t> </a:t>
          </a:r>
          <a:endParaRPr lang="ru-RU" sz="6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1554" y="274051"/>
        <a:ext cx="1277957" cy="1105583"/>
      </dsp:txXfrm>
    </dsp:sp>
    <dsp:sp modelId="{D1670C7D-1888-4790-8E91-6159886238B5}">
      <dsp:nvSpPr>
        <dsp:cNvPr id="0" name=""/>
        <dsp:cNvSpPr/>
      </dsp:nvSpPr>
      <dsp:spPr>
        <a:xfrm>
          <a:off x="5497650" y="2287398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DD01-8AE8-4D0F-9F64-F18079285A86}">
      <dsp:nvSpPr>
        <dsp:cNvPr id="0" name=""/>
        <dsp:cNvSpPr/>
      </dsp:nvSpPr>
      <dsp:spPr>
        <a:xfrm>
          <a:off x="4977857" y="1017127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літописець доби</a:t>
          </a:r>
          <a:r>
            <a:rPr lang="ru-RU" sz="1800" b="1" kern="1200" dirty="0" smtClean="0">
              <a:solidFill>
                <a:schemeClr val="tx1"/>
              </a:solidFill>
            </a:rPr>
            <a:t> </a:t>
          </a:r>
          <a:r>
            <a:rPr lang="uk-UA" sz="1800" b="1" kern="1200" dirty="0" smtClean="0">
              <a:solidFill>
                <a:schemeClr val="tx1"/>
              </a:solidFill>
            </a:rPr>
            <a:t/>
          </a:r>
          <a:br>
            <a:rPr lang="uk-UA" sz="1800" b="1" kern="1200" dirty="0" smtClean="0">
              <a:solidFill>
                <a:schemeClr val="tx1"/>
              </a:solidFill>
            </a:rPr>
          </a:b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636" y="1291178"/>
        <a:ext cx="1277957" cy="1105583"/>
      </dsp:txXfrm>
    </dsp:sp>
    <dsp:sp modelId="{512A3974-4C0B-410A-A4F9-51A65EFEF507}">
      <dsp:nvSpPr>
        <dsp:cNvPr id="0" name=""/>
        <dsp:cNvSpPr/>
      </dsp:nvSpPr>
      <dsp:spPr>
        <a:xfrm>
          <a:off x="4784155" y="388761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367EF-4710-45C3-8F74-03B9E9AB7681}">
      <dsp:nvSpPr>
        <dsp:cNvPr id="0" name=""/>
        <dsp:cNvSpPr/>
      </dsp:nvSpPr>
      <dsp:spPr>
        <a:xfrm>
          <a:off x="4977857" y="3016681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душа і совість нації</a:t>
          </a:r>
          <a:r>
            <a:rPr lang="ru-RU" sz="2000" b="1" kern="1200" dirty="0" smtClean="0">
              <a:solidFill>
                <a:schemeClr val="tx1"/>
              </a:solidFill>
            </a:rPr>
            <a:t> </a:t>
          </a:r>
          <a:r>
            <a:rPr lang="uk-UA" sz="2000" b="1" kern="1200" dirty="0" smtClean="0">
              <a:solidFill>
                <a:schemeClr val="tx1"/>
              </a:solidFill>
            </a:rPr>
            <a:t/>
          </a:r>
          <a:br>
            <a:rPr lang="uk-UA" sz="2000" b="1" kern="1200" dirty="0" smtClean="0">
              <a:solidFill>
                <a:schemeClr val="tx1"/>
              </a:solidFill>
            </a:rPr>
          </a:b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636" y="3290732"/>
        <a:ext cx="1277957" cy="1105583"/>
      </dsp:txXfrm>
    </dsp:sp>
    <dsp:sp modelId="{BA4FD3B3-D3D7-476E-A78A-268889E636B8}">
      <dsp:nvSpPr>
        <dsp:cNvPr id="0" name=""/>
        <dsp:cNvSpPr/>
      </dsp:nvSpPr>
      <dsp:spPr>
        <a:xfrm>
          <a:off x="3014253" y="4053719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D6C0-0B30-401C-884E-1960F4A305F4}">
      <dsp:nvSpPr>
        <dsp:cNvPr id="0" name=""/>
        <dsp:cNvSpPr/>
      </dsp:nvSpPr>
      <dsp:spPr>
        <a:xfrm>
          <a:off x="3224775" y="4034946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гордість України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1554" y="4308997"/>
        <a:ext cx="1277957" cy="1105583"/>
      </dsp:txXfrm>
    </dsp:sp>
    <dsp:sp modelId="{08B16C4E-84DD-4051-863B-02D48CAD9F09}">
      <dsp:nvSpPr>
        <dsp:cNvPr id="0" name=""/>
        <dsp:cNvSpPr/>
      </dsp:nvSpPr>
      <dsp:spPr>
        <a:xfrm>
          <a:off x="1970326" y="2636680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72E92-2C7B-4EA9-9FB7-C3FDEE01B9CA}">
      <dsp:nvSpPr>
        <dsp:cNvPr id="0" name=""/>
        <dsp:cNvSpPr/>
      </dsp:nvSpPr>
      <dsp:spPr>
        <a:xfrm>
          <a:off x="1463555" y="3017819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письменник – романтик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334" y="3291870"/>
        <a:ext cx="1277957" cy="1105583"/>
      </dsp:txXfrm>
    </dsp:sp>
    <dsp:sp modelId="{D9A869E4-00DA-4E82-ACBB-481553E3D48B}">
      <dsp:nvSpPr>
        <dsp:cNvPr id="0" name=""/>
        <dsp:cNvSpPr/>
      </dsp:nvSpPr>
      <dsp:spPr>
        <a:xfrm>
          <a:off x="1463555" y="1014851"/>
          <a:ext cx="191151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герої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творів – красиві, мужні, сильні, сміливі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334" y="1288902"/>
        <a:ext cx="1277957" cy="1105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8F8A2-3C6B-4528-BAD3-9B47E6A7516B}">
      <dsp:nvSpPr>
        <dsp:cNvPr id="0" name=""/>
        <dsp:cNvSpPr/>
      </dsp:nvSpPr>
      <dsp:spPr>
        <a:xfrm>
          <a:off x="1427885" y="540064"/>
          <a:ext cx="3601165" cy="3601165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5C949-2D42-473B-8A6F-E89DC13C206C}">
      <dsp:nvSpPr>
        <dsp:cNvPr id="0" name=""/>
        <dsp:cNvSpPr/>
      </dsp:nvSpPr>
      <dsp:spPr>
        <a:xfrm>
          <a:off x="1427885" y="540064"/>
          <a:ext cx="3601165" cy="3601165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90050-3D07-4D24-AF1C-E0DBD28BAB02}">
      <dsp:nvSpPr>
        <dsp:cNvPr id="0" name=""/>
        <dsp:cNvSpPr/>
      </dsp:nvSpPr>
      <dsp:spPr>
        <a:xfrm>
          <a:off x="1427885" y="540064"/>
          <a:ext cx="3601165" cy="3601165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092E-6C30-42A7-85DE-2D3F065E0CE7}">
      <dsp:nvSpPr>
        <dsp:cNvPr id="0" name=""/>
        <dsp:cNvSpPr/>
      </dsp:nvSpPr>
      <dsp:spPr>
        <a:xfrm>
          <a:off x="1427885" y="540064"/>
          <a:ext cx="3601165" cy="3601165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41D0C-EE62-41FD-9C9C-B8F13A61D933}">
      <dsp:nvSpPr>
        <dsp:cNvPr id="0" name=""/>
        <dsp:cNvSpPr/>
      </dsp:nvSpPr>
      <dsp:spPr>
        <a:xfrm>
          <a:off x="1427885" y="540064"/>
          <a:ext cx="3601165" cy="3601165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32D9A-73AA-4A21-93D0-3C80609D82A1}">
      <dsp:nvSpPr>
        <dsp:cNvPr id="0" name=""/>
        <dsp:cNvSpPr/>
      </dsp:nvSpPr>
      <dsp:spPr>
        <a:xfrm>
          <a:off x="2174140" y="1140565"/>
          <a:ext cx="2108654" cy="24001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Bookman Old Style" pitchFamily="18" charset="0"/>
            </a:rPr>
            <a:t>СОБОР</a:t>
          </a:r>
          <a:endParaRPr lang="ru-RU" sz="2900" b="1" kern="1200" dirty="0">
            <a:solidFill>
              <a:srgbClr val="FF0000"/>
            </a:solidFill>
            <a:latin typeface="Bookman Old Style" pitchFamily="18" charset="0"/>
          </a:endParaRPr>
        </a:p>
      </dsp:txBody>
      <dsp:txXfrm>
        <a:off x="2482945" y="1492061"/>
        <a:ext cx="1491044" cy="1697171"/>
      </dsp:txXfrm>
    </dsp:sp>
    <dsp:sp modelId="{7F53288C-02BE-41D0-AF93-8D66CD66A590}">
      <dsp:nvSpPr>
        <dsp:cNvPr id="0" name=""/>
        <dsp:cNvSpPr/>
      </dsp:nvSpPr>
      <dsp:spPr>
        <a:xfrm>
          <a:off x="2648037" y="1425"/>
          <a:ext cx="1160861" cy="1160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?</a:t>
          </a:r>
          <a:endParaRPr lang="ru-RU" sz="2800" kern="1200">
            <a:latin typeface="Bookman Old Style" pitchFamily="18" charset="0"/>
          </a:endParaRPr>
        </a:p>
      </dsp:txBody>
      <dsp:txXfrm>
        <a:off x="2818041" y="171429"/>
        <a:ext cx="820853" cy="820853"/>
      </dsp:txXfrm>
    </dsp:sp>
    <dsp:sp modelId="{8F0C2C4E-3E39-4735-BD1C-3548DE87B860}">
      <dsp:nvSpPr>
        <dsp:cNvPr id="0" name=""/>
        <dsp:cNvSpPr/>
      </dsp:nvSpPr>
      <dsp:spPr>
        <a:xfrm>
          <a:off x="4320747" y="1216720"/>
          <a:ext cx="1160861" cy="1160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?</a:t>
          </a:r>
          <a:endParaRPr lang="ru-RU" sz="2800" kern="1200">
            <a:latin typeface="Bookman Old Style" pitchFamily="18" charset="0"/>
          </a:endParaRPr>
        </a:p>
      </dsp:txBody>
      <dsp:txXfrm>
        <a:off x="4490751" y="1386724"/>
        <a:ext cx="820853" cy="820853"/>
      </dsp:txXfrm>
    </dsp:sp>
    <dsp:sp modelId="{D72518BC-AD2F-42B8-972E-C9A5356CEE5A}">
      <dsp:nvSpPr>
        <dsp:cNvPr id="0" name=""/>
        <dsp:cNvSpPr/>
      </dsp:nvSpPr>
      <dsp:spPr>
        <a:xfrm>
          <a:off x="3681829" y="3183109"/>
          <a:ext cx="1160861" cy="11608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?</a:t>
          </a:r>
          <a:endParaRPr lang="ru-RU" sz="2800" kern="1200">
            <a:latin typeface="Bookman Old Style" pitchFamily="18" charset="0"/>
          </a:endParaRPr>
        </a:p>
      </dsp:txBody>
      <dsp:txXfrm>
        <a:off x="3851833" y="3353113"/>
        <a:ext cx="820853" cy="820853"/>
      </dsp:txXfrm>
    </dsp:sp>
    <dsp:sp modelId="{E52F00C4-5021-4E8A-9D91-7273AA813084}">
      <dsp:nvSpPr>
        <dsp:cNvPr id="0" name=""/>
        <dsp:cNvSpPr/>
      </dsp:nvSpPr>
      <dsp:spPr>
        <a:xfrm>
          <a:off x="1614245" y="3183109"/>
          <a:ext cx="1160861" cy="1160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?</a:t>
          </a:r>
          <a:endParaRPr lang="ru-RU" sz="2800" kern="1200">
            <a:latin typeface="Bookman Old Style" pitchFamily="18" charset="0"/>
          </a:endParaRPr>
        </a:p>
      </dsp:txBody>
      <dsp:txXfrm>
        <a:off x="1784249" y="3353113"/>
        <a:ext cx="820853" cy="820853"/>
      </dsp:txXfrm>
    </dsp:sp>
    <dsp:sp modelId="{8E86DCD5-A216-40CB-9455-6170420FC10A}">
      <dsp:nvSpPr>
        <dsp:cNvPr id="0" name=""/>
        <dsp:cNvSpPr/>
      </dsp:nvSpPr>
      <dsp:spPr>
        <a:xfrm>
          <a:off x="975327" y="1216720"/>
          <a:ext cx="1160861" cy="11608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?</a:t>
          </a:r>
          <a:endParaRPr lang="ru-RU" sz="2800" kern="1200">
            <a:latin typeface="Bookman Old Style" pitchFamily="18" charset="0"/>
          </a:endParaRPr>
        </a:p>
      </dsp:txBody>
      <dsp:txXfrm>
        <a:off x="1145331" y="1386724"/>
        <a:ext cx="820853" cy="820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8F8A2-3C6B-4528-BAD3-9B47E6A7516B}">
      <dsp:nvSpPr>
        <dsp:cNvPr id="0" name=""/>
        <dsp:cNvSpPr/>
      </dsp:nvSpPr>
      <dsp:spPr>
        <a:xfrm>
          <a:off x="1061825" y="597999"/>
          <a:ext cx="3996479" cy="3996479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5C949-2D42-473B-8A6F-E89DC13C206C}">
      <dsp:nvSpPr>
        <dsp:cNvPr id="0" name=""/>
        <dsp:cNvSpPr/>
      </dsp:nvSpPr>
      <dsp:spPr>
        <a:xfrm>
          <a:off x="1061825" y="597999"/>
          <a:ext cx="3996479" cy="3996479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90050-3D07-4D24-AF1C-E0DBD28BAB02}">
      <dsp:nvSpPr>
        <dsp:cNvPr id="0" name=""/>
        <dsp:cNvSpPr/>
      </dsp:nvSpPr>
      <dsp:spPr>
        <a:xfrm>
          <a:off x="1061825" y="597999"/>
          <a:ext cx="3996479" cy="3996479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092E-6C30-42A7-85DE-2D3F065E0CE7}">
      <dsp:nvSpPr>
        <dsp:cNvPr id="0" name=""/>
        <dsp:cNvSpPr/>
      </dsp:nvSpPr>
      <dsp:spPr>
        <a:xfrm>
          <a:off x="1061825" y="597999"/>
          <a:ext cx="3996479" cy="3996479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41D0C-EE62-41FD-9C9C-B8F13A61D933}">
      <dsp:nvSpPr>
        <dsp:cNvPr id="0" name=""/>
        <dsp:cNvSpPr/>
      </dsp:nvSpPr>
      <dsp:spPr>
        <a:xfrm>
          <a:off x="1061825" y="597999"/>
          <a:ext cx="3996479" cy="3996479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32D9A-73AA-4A21-93D0-3C80609D82A1}">
      <dsp:nvSpPr>
        <dsp:cNvPr id="0" name=""/>
        <dsp:cNvSpPr/>
      </dsp:nvSpPr>
      <dsp:spPr>
        <a:xfrm>
          <a:off x="1889745" y="1264129"/>
          <a:ext cx="2340639" cy="2664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FF0000"/>
              </a:solidFill>
              <a:latin typeface="Bookman Old Style" pitchFamily="18" charset="0"/>
            </a:rPr>
            <a:t>СОБОР</a:t>
          </a:r>
          <a:endParaRPr lang="ru-RU" sz="3300" b="1" kern="1200" dirty="0">
            <a:solidFill>
              <a:srgbClr val="FF0000"/>
            </a:solidFill>
            <a:latin typeface="Bookman Old Style" pitchFamily="18" charset="0"/>
          </a:endParaRPr>
        </a:p>
      </dsp:txBody>
      <dsp:txXfrm>
        <a:off x="2232524" y="1654295"/>
        <a:ext cx="1655081" cy="1883887"/>
      </dsp:txXfrm>
    </dsp:sp>
    <dsp:sp modelId="{7F53288C-02BE-41D0-AF93-8D66CD66A590}">
      <dsp:nvSpPr>
        <dsp:cNvPr id="0" name=""/>
        <dsp:cNvSpPr/>
      </dsp:nvSpPr>
      <dsp:spPr>
        <a:xfrm>
          <a:off x="2415777" y="101"/>
          <a:ext cx="1288574" cy="1288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храм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святої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краси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4484" y="188808"/>
        <a:ext cx="911160" cy="911160"/>
      </dsp:txXfrm>
    </dsp:sp>
    <dsp:sp modelId="{8F0C2C4E-3E39-4735-BD1C-3548DE87B860}">
      <dsp:nvSpPr>
        <dsp:cNvPr id="0" name=""/>
        <dsp:cNvSpPr/>
      </dsp:nvSpPr>
      <dsp:spPr>
        <a:xfrm>
          <a:off x="4272098" y="1348796"/>
          <a:ext cx="1288574" cy="12885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взяти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риштова-ння</a:t>
          </a:r>
          <a:r>
            <a:rPr lang="uk-UA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0805" y="1537503"/>
        <a:ext cx="911160" cy="911160"/>
      </dsp:txXfrm>
    </dsp:sp>
    <dsp:sp modelId="{D72518BC-AD2F-42B8-972E-C9A5356CEE5A}">
      <dsp:nvSpPr>
        <dsp:cNvPr id="0" name=""/>
        <dsp:cNvSpPr/>
      </dsp:nvSpPr>
      <dsp:spPr>
        <a:xfrm>
          <a:off x="3563047" y="3531032"/>
          <a:ext cx="1288574" cy="12885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пам’ятка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історії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1754" y="3719739"/>
        <a:ext cx="911160" cy="911160"/>
      </dsp:txXfrm>
    </dsp:sp>
    <dsp:sp modelId="{E52F00C4-5021-4E8A-9D91-7273AA813084}">
      <dsp:nvSpPr>
        <dsp:cNvPr id="0" name=""/>
        <dsp:cNvSpPr/>
      </dsp:nvSpPr>
      <dsp:spPr>
        <a:xfrm>
          <a:off x="1268508" y="3531032"/>
          <a:ext cx="1288574" cy="12885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склад </a:t>
          </a:r>
          <a:r>
            <a:rPr lang="ru-RU" sz="1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комбікорму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7215" y="3719739"/>
        <a:ext cx="911160" cy="911160"/>
      </dsp:txXfrm>
    </dsp:sp>
    <dsp:sp modelId="{8E86DCD5-A216-40CB-9455-6170420FC10A}">
      <dsp:nvSpPr>
        <dsp:cNvPr id="0" name=""/>
        <dsp:cNvSpPr/>
      </dsp:nvSpPr>
      <dsp:spPr>
        <a:xfrm>
          <a:off x="559457" y="1348796"/>
          <a:ext cx="1288574" cy="1288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облуплений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нікому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потрібний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ним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робити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8164" y="1537503"/>
        <a:ext cx="911160" cy="911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8F19B-1F7B-4F01-8AC0-52016A39809C}">
      <dsp:nvSpPr>
        <dsp:cNvPr id="0" name=""/>
        <dsp:cNvSpPr/>
      </dsp:nvSpPr>
      <dsp:spPr>
        <a:xfrm>
          <a:off x="2603639" y="1920537"/>
          <a:ext cx="1326250" cy="1326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tx1"/>
              </a:solidFill>
              <a:latin typeface="Bookman Old Style" pitchFamily="18" charset="0"/>
            </a:rPr>
            <a:t>ПРОБЛЕМИ</a:t>
          </a:r>
        </a:p>
      </dsp:txBody>
      <dsp:txXfrm>
        <a:off x="2797864" y="2114762"/>
        <a:ext cx="937800" cy="937800"/>
      </dsp:txXfrm>
    </dsp:sp>
    <dsp:sp modelId="{C9315CA6-58EE-449C-AB64-65AF990978D6}">
      <dsp:nvSpPr>
        <dsp:cNvPr id="0" name=""/>
        <dsp:cNvSpPr/>
      </dsp:nvSpPr>
      <dsp:spPr>
        <a:xfrm rot="16200000">
          <a:off x="2974139" y="1159515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41778" y="1317339"/>
        <a:ext cx="449973" cy="270555"/>
      </dsp:txXfrm>
    </dsp:sp>
    <dsp:sp modelId="{2E54D878-60B4-4E07-A640-1F5F8522F8B1}">
      <dsp:nvSpPr>
        <dsp:cNvPr id="0" name=""/>
        <dsp:cNvSpPr/>
      </dsp:nvSpPr>
      <dsp:spPr>
        <a:xfrm>
          <a:off x="2868889" y="20541"/>
          <a:ext cx="795750" cy="795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2985424" y="137076"/>
        <a:ext cx="562680" cy="562680"/>
      </dsp:txXfrm>
    </dsp:sp>
    <dsp:sp modelId="{35EA402E-24C0-47E5-896D-275563BFC2F6}">
      <dsp:nvSpPr>
        <dsp:cNvPr id="0" name=""/>
        <dsp:cNvSpPr/>
      </dsp:nvSpPr>
      <dsp:spPr>
        <a:xfrm rot="17861538">
          <a:off x="3531196" y="1296817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567401" y="1446893"/>
        <a:ext cx="449973" cy="270555"/>
      </dsp:txXfrm>
    </dsp:sp>
    <dsp:sp modelId="{15DFFA9D-F4FA-4FAD-B04B-01949E005A48}">
      <dsp:nvSpPr>
        <dsp:cNvPr id="0" name=""/>
        <dsp:cNvSpPr/>
      </dsp:nvSpPr>
      <dsp:spPr>
        <a:xfrm>
          <a:off x="3875129" y="268557"/>
          <a:ext cx="795750" cy="795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3991664" y="385092"/>
        <a:ext cx="562680" cy="562680"/>
      </dsp:txXfrm>
    </dsp:sp>
    <dsp:sp modelId="{380A220F-B814-4D23-B3DD-593C75260B26}">
      <dsp:nvSpPr>
        <dsp:cNvPr id="0" name=""/>
        <dsp:cNvSpPr/>
      </dsp:nvSpPr>
      <dsp:spPr>
        <a:xfrm rot="19523077">
          <a:off x="3960637" y="1677269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972610" y="1805877"/>
        <a:ext cx="449973" cy="270555"/>
      </dsp:txXfrm>
    </dsp:sp>
    <dsp:sp modelId="{E9B81DF4-C333-4A32-8745-2F1D162798AE}">
      <dsp:nvSpPr>
        <dsp:cNvPr id="0" name=""/>
        <dsp:cNvSpPr/>
      </dsp:nvSpPr>
      <dsp:spPr>
        <a:xfrm>
          <a:off x="4650852" y="955787"/>
          <a:ext cx="795750" cy="795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4767387" y="1072322"/>
        <a:ext cx="562680" cy="562680"/>
      </dsp:txXfrm>
    </dsp:sp>
    <dsp:sp modelId="{4AA7661C-0033-4885-BDDE-40FB67FF3C93}">
      <dsp:nvSpPr>
        <dsp:cNvPr id="0" name=""/>
        <dsp:cNvSpPr/>
      </dsp:nvSpPr>
      <dsp:spPr>
        <a:xfrm rot="21184615">
          <a:off x="4164084" y="2213714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164577" y="2312052"/>
        <a:ext cx="449973" cy="270555"/>
      </dsp:txXfrm>
    </dsp:sp>
    <dsp:sp modelId="{756A04ED-3FC6-4E86-A79C-D481B11B21DF}">
      <dsp:nvSpPr>
        <dsp:cNvPr id="0" name=""/>
        <dsp:cNvSpPr/>
      </dsp:nvSpPr>
      <dsp:spPr>
        <a:xfrm>
          <a:off x="5018348" y="1924795"/>
          <a:ext cx="795750" cy="7957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5134883" y="2041330"/>
        <a:ext cx="562680" cy="562680"/>
      </dsp:txXfrm>
    </dsp:sp>
    <dsp:sp modelId="{95A0ABE6-768C-461D-9CCA-3F06A7C7C9FE}">
      <dsp:nvSpPr>
        <dsp:cNvPr id="0" name=""/>
        <dsp:cNvSpPr/>
      </dsp:nvSpPr>
      <dsp:spPr>
        <a:xfrm rot="1246154">
          <a:off x="4094929" y="2783259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099324" y="2849459"/>
        <a:ext cx="449973" cy="270555"/>
      </dsp:txXfrm>
    </dsp:sp>
    <dsp:sp modelId="{FF428951-9FD7-4DF0-9F73-F5D4B76F6669}">
      <dsp:nvSpPr>
        <dsp:cNvPr id="0" name=""/>
        <dsp:cNvSpPr/>
      </dsp:nvSpPr>
      <dsp:spPr>
        <a:xfrm>
          <a:off x="4893429" y="2953594"/>
          <a:ext cx="795750" cy="795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5009964" y="3070129"/>
        <a:ext cx="562680" cy="562680"/>
      </dsp:txXfrm>
    </dsp:sp>
    <dsp:sp modelId="{BF52D8AA-ECE9-46A7-B109-A3E9D151D9B2}">
      <dsp:nvSpPr>
        <dsp:cNvPr id="0" name=""/>
        <dsp:cNvSpPr/>
      </dsp:nvSpPr>
      <dsp:spPr>
        <a:xfrm rot="2907692">
          <a:off x="3769014" y="3255428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91800" y="3294985"/>
        <a:ext cx="449973" cy="270555"/>
      </dsp:txXfrm>
    </dsp:sp>
    <dsp:sp modelId="{74ACF710-51C3-43E7-B898-07FC9A5B95A2}">
      <dsp:nvSpPr>
        <dsp:cNvPr id="0" name=""/>
        <dsp:cNvSpPr/>
      </dsp:nvSpPr>
      <dsp:spPr>
        <a:xfrm>
          <a:off x="4304713" y="3806497"/>
          <a:ext cx="795750" cy="795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4421248" y="3923032"/>
        <a:ext cx="562680" cy="562680"/>
      </dsp:txXfrm>
    </dsp:sp>
    <dsp:sp modelId="{537C1A07-03AA-4D6F-A0B3-EDC98D17CDF3}">
      <dsp:nvSpPr>
        <dsp:cNvPr id="0" name=""/>
        <dsp:cNvSpPr/>
      </dsp:nvSpPr>
      <dsp:spPr>
        <a:xfrm rot="4569231">
          <a:off x="3261003" y="3522052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12455" y="3546564"/>
        <a:ext cx="449973" cy="270555"/>
      </dsp:txXfrm>
    </dsp:sp>
    <dsp:sp modelId="{B06DA70F-D4B0-456E-8328-2958E7B77D05}">
      <dsp:nvSpPr>
        <dsp:cNvPr id="0" name=""/>
        <dsp:cNvSpPr/>
      </dsp:nvSpPr>
      <dsp:spPr>
        <a:xfrm>
          <a:off x="3387067" y="4288115"/>
          <a:ext cx="795750" cy="795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3503602" y="4404650"/>
        <a:ext cx="562680" cy="562680"/>
      </dsp:txXfrm>
    </dsp:sp>
    <dsp:sp modelId="{DF78E6B1-DED4-498F-A991-77120B066A31}">
      <dsp:nvSpPr>
        <dsp:cNvPr id="0" name=""/>
        <dsp:cNvSpPr/>
      </dsp:nvSpPr>
      <dsp:spPr>
        <a:xfrm rot="6230769">
          <a:off x="2687276" y="3522052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771101" y="3546564"/>
        <a:ext cx="449973" cy="270555"/>
      </dsp:txXfrm>
    </dsp:sp>
    <dsp:sp modelId="{5D40572F-04A6-421A-80E1-902E8F5A4DBC}">
      <dsp:nvSpPr>
        <dsp:cNvPr id="0" name=""/>
        <dsp:cNvSpPr/>
      </dsp:nvSpPr>
      <dsp:spPr>
        <a:xfrm>
          <a:off x="2350712" y="4288115"/>
          <a:ext cx="795750" cy="795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2467247" y="4404650"/>
        <a:ext cx="562680" cy="562680"/>
      </dsp:txXfrm>
    </dsp:sp>
    <dsp:sp modelId="{CF566BEA-2BE9-4F02-BC94-1649ABADD860}">
      <dsp:nvSpPr>
        <dsp:cNvPr id="0" name=""/>
        <dsp:cNvSpPr/>
      </dsp:nvSpPr>
      <dsp:spPr>
        <a:xfrm rot="7892308">
          <a:off x="2179265" y="3255428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91756" y="3294985"/>
        <a:ext cx="449973" cy="270555"/>
      </dsp:txXfrm>
    </dsp:sp>
    <dsp:sp modelId="{F1BE7362-4CB3-496A-973E-290D8B0DF49F}">
      <dsp:nvSpPr>
        <dsp:cNvPr id="0" name=""/>
        <dsp:cNvSpPr/>
      </dsp:nvSpPr>
      <dsp:spPr>
        <a:xfrm>
          <a:off x="1433065" y="3806497"/>
          <a:ext cx="795750" cy="7957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1549600" y="3923032"/>
        <a:ext cx="562680" cy="562680"/>
      </dsp:txXfrm>
    </dsp:sp>
    <dsp:sp modelId="{74E0DA9C-ABDC-4AC7-A364-7942FBADCFA2}">
      <dsp:nvSpPr>
        <dsp:cNvPr id="0" name=""/>
        <dsp:cNvSpPr/>
      </dsp:nvSpPr>
      <dsp:spPr>
        <a:xfrm rot="9553846">
          <a:off x="1853350" y="2783259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1984232" y="2849459"/>
        <a:ext cx="449973" cy="270555"/>
      </dsp:txXfrm>
    </dsp:sp>
    <dsp:sp modelId="{7060A384-61B7-486A-94F9-577208B6F793}">
      <dsp:nvSpPr>
        <dsp:cNvPr id="0" name=""/>
        <dsp:cNvSpPr/>
      </dsp:nvSpPr>
      <dsp:spPr>
        <a:xfrm>
          <a:off x="844349" y="2953594"/>
          <a:ext cx="795750" cy="795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960884" y="3070129"/>
        <a:ext cx="562680" cy="562680"/>
      </dsp:txXfrm>
    </dsp:sp>
    <dsp:sp modelId="{F023AB8E-D26E-4D91-8546-7B5E7387BAEB}">
      <dsp:nvSpPr>
        <dsp:cNvPr id="0" name=""/>
        <dsp:cNvSpPr/>
      </dsp:nvSpPr>
      <dsp:spPr>
        <a:xfrm rot="11215385">
          <a:off x="1784195" y="2213714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1918979" y="2312052"/>
        <a:ext cx="449973" cy="270555"/>
      </dsp:txXfrm>
    </dsp:sp>
    <dsp:sp modelId="{353AF0C5-2EB3-4119-AAC6-B28DD1CA4C71}">
      <dsp:nvSpPr>
        <dsp:cNvPr id="0" name=""/>
        <dsp:cNvSpPr/>
      </dsp:nvSpPr>
      <dsp:spPr>
        <a:xfrm>
          <a:off x="719430" y="1924795"/>
          <a:ext cx="795750" cy="795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835965" y="2041330"/>
        <a:ext cx="562680" cy="562680"/>
      </dsp:txXfrm>
    </dsp:sp>
    <dsp:sp modelId="{3D90B4A3-4D74-44F0-96AA-6E92E02A9BA7}">
      <dsp:nvSpPr>
        <dsp:cNvPr id="0" name=""/>
        <dsp:cNvSpPr/>
      </dsp:nvSpPr>
      <dsp:spPr>
        <a:xfrm rot="12876923">
          <a:off x="1987642" y="1677269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110946" y="1805877"/>
        <a:ext cx="449973" cy="270555"/>
      </dsp:txXfrm>
    </dsp:sp>
    <dsp:sp modelId="{0DF8724C-DB2C-4A5B-9B1C-B49893EFAE45}">
      <dsp:nvSpPr>
        <dsp:cNvPr id="0" name=""/>
        <dsp:cNvSpPr/>
      </dsp:nvSpPr>
      <dsp:spPr>
        <a:xfrm>
          <a:off x="1086927" y="955787"/>
          <a:ext cx="795750" cy="795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1203462" y="1072322"/>
        <a:ext cx="562680" cy="562680"/>
      </dsp:txXfrm>
    </dsp:sp>
    <dsp:sp modelId="{FDB82444-07A2-4722-B847-BC08620DAA1F}">
      <dsp:nvSpPr>
        <dsp:cNvPr id="0" name=""/>
        <dsp:cNvSpPr/>
      </dsp:nvSpPr>
      <dsp:spPr>
        <a:xfrm rot="14538462">
          <a:off x="2417083" y="1296817"/>
          <a:ext cx="585250" cy="450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16155" y="1446893"/>
        <a:ext cx="449973" cy="270555"/>
      </dsp:txXfrm>
    </dsp:sp>
    <dsp:sp modelId="{2D92315A-E6BF-42A4-AE51-F2EEB0ED4D8C}">
      <dsp:nvSpPr>
        <dsp:cNvPr id="0" name=""/>
        <dsp:cNvSpPr/>
      </dsp:nvSpPr>
      <dsp:spPr>
        <a:xfrm>
          <a:off x="1862649" y="268557"/>
          <a:ext cx="795750" cy="795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/>
            <a:t>?</a:t>
          </a:r>
        </a:p>
      </dsp:txBody>
      <dsp:txXfrm>
        <a:off x="1979184" y="385092"/>
        <a:ext cx="562680" cy="56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30;&#1089;&#1090;&#1086;&#1088;&#1110;&#1103;%20&#1075;&#1110;&#1076;&#1085;&#1086;&#1089;&#1090;&#1110;.%2043%20&#1088;&#1086;&#1082;&#1080;%20&#1091;&#1090;&#1080;&#1089;&#1082;&#1110;&#1074;%20&#1059;&#1043;&#1050;&#106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40;&#1076;&#1084;&#1080;&#1085;&#1080;&#1089;&#1090;&#1088;&#1072;&#1090;&#1086;&#1088;\Desktop\&#1052;&#1072;&#1096;&#1072;%20&#1063;&#1105;&#1088;&#1085;&#1072;&#1103;\&#1054;&#1083;&#1077;&#1089;&#1100;%20&#1043;&#1086;&#1085;&#1095;&#1072;&#1088;.mp4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file:///C:\Users\&#1040;&#1076;&#1084;&#1080;&#1085;&#1080;&#1089;&#1090;&#1088;&#1072;&#1090;&#1086;&#1088;\Desktop\&#1052;&#1072;&#1096;&#1072;%20&#1063;&#1105;&#1088;&#1085;&#1072;&#1103;\&#1042;&#1054;&#1057;&#1050;&#1056;&#1045;&#1057;&#1053;&#1067;&#1049;%20&#1050;&#1054;&#1051;&#1054;&#1050;&#1054;&#1051;&#1068;&#1053;&#1067;&#1049;%20&#1047;&#1042;&#1054;&#1053;.mp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&#1043;&#1091;&#1088;&#1090;&#1086;&#1082;/2015-2016/&#1082;&#1086;&#1085;&#1082;&#1091;&#1088;&#1089;%20&#1076;&#1086;%20&#1044;&#1085;&#1103;%20&#1087;&#1080;&#1089;&#1077;&#1084;&#1085;&#1086;&#1089;&#1090;&#1110;/&#1044;&#1077;&#1085;&#1100;%20&#1087;&#1080;&#1089;&#1077;&#1084;&#1085;&#1086;&#1089;&#1090;&#1110;/&#1050;&#1072;&#1090;&#1103;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0"/>
            <a:ext cx="1671378" cy="6885713"/>
            <a:chOff x="-1" y="0"/>
            <a:chExt cx="1671378" cy="6885713"/>
          </a:xfrm>
        </p:grpSpPr>
        <p:pic>
          <p:nvPicPr>
            <p:cNvPr id="10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 rot="10800000">
            <a:off x="7454257" y="6923"/>
            <a:ext cx="1671378" cy="6885713"/>
            <a:chOff x="-1" y="0"/>
            <a:chExt cx="1671378" cy="6885713"/>
          </a:xfrm>
        </p:grpSpPr>
        <p:pic>
          <p:nvPicPr>
            <p:cNvPr id="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07705" y="2709003"/>
            <a:ext cx="5546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ВІДКРИТЕ ЗАНЯТТЯ </a:t>
            </a:r>
            <a:br>
              <a:rPr lang="uk-UA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 </a:t>
            </a:r>
            <a:r>
              <a:rPr lang="uk-UA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ДИСЦИПЛІНИ</a:t>
            </a:r>
            <a:endParaRPr lang="uk-UA" sz="3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822" y="3933056"/>
            <a:ext cx="5546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«УКРАЇНСЬКА ЛІТЕРАТУРА»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uk-UA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14" descr="C:\Users\Анатолий\Desktop\88888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3" y="332656"/>
            <a:ext cx="3599815" cy="21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rusannaua.net/wp-content/uploads/2015/06/sobor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45" y="4581128"/>
            <a:ext cx="2926505" cy="2040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 descr="Рисунок23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315065"/>
            <a:ext cx="1631605" cy="15297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2" descr="http://bocearov.ru/images/stories/glavnai/viburn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809211"/>
            <a:ext cx="1724282" cy="12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6644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ЛІТЕРАТУРНА ГРА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«</a:t>
            </a:r>
            <a:r>
              <a:rPr lang="ru-RU" sz="2400" b="1" dirty="0" err="1">
                <a:solidFill>
                  <a:srgbClr val="00B050"/>
                </a:solidFill>
                <a:latin typeface="Bookman Old Style" pitchFamily="18" charset="0"/>
              </a:rPr>
              <a:t>Перевір</a:t>
            </a:r>
            <a:r>
              <a:rPr lang="ru-RU" sz="2400" b="1" dirty="0">
                <a:solidFill>
                  <a:srgbClr val="00B050"/>
                </a:solidFill>
                <a:latin typeface="Bookman Old Style" pitchFamily="18" charset="0"/>
              </a:rPr>
              <a:t> свою </a:t>
            </a:r>
            <a:r>
              <a:rPr lang="ru-RU" sz="2400" b="1" dirty="0" err="1">
                <a:solidFill>
                  <a:srgbClr val="00B050"/>
                </a:solidFill>
                <a:latin typeface="Bookman Old Style" pitchFamily="18" charset="0"/>
              </a:rPr>
              <a:t>пам’ять</a:t>
            </a:r>
            <a:r>
              <a:rPr lang="ru-RU" sz="2400" b="1" dirty="0">
                <a:solidFill>
                  <a:srgbClr val="00B05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44" y="1988840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Bookman Old Style" pitchFamily="18" charset="0"/>
              </a:rPr>
              <a:t>1. Що робили для запорожців </a:t>
            </a:r>
            <a:r>
              <a:rPr lang="uk-UA" b="1" dirty="0" err="1">
                <a:latin typeface="Bookman Old Style" pitchFamily="18" charset="0"/>
              </a:rPr>
              <a:t>зачіплянці</a:t>
            </a:r>
            <a:r>
              <a:rPr lang="uk-UA" b="1" dirty="0">
                <a:latin typeface="Bookman Old Style" pitchFamily="18" charset="0"/>
              </a:rPr>
              <a:t>?  </a:t>
            </a:r>
            <a:endParaRPr lang="ru-RU" b="1" dirty="0">
              <a:latin typeface="Bookman Old Style" pitchFamily="18" charset="0"/>
            </a:endParaRPr>
          </a:p>
          <a:p>
            <a:endParaRPr lang="uk-UA" b="1" dirty="0" smtClean="0">
              <a:latin typeface="Bookman Old Style" pitchFamily="18" charset="0"/>
            </a:endParaRPr>
          </a:p>
          <a:p>
            <a:r>
              <a:rPr lang="uk-UA" b="1" dirty="0" smtClean="0">
                <a:latin typeface="Bookman Old Style" pitchFamily="18" charset="0"/>
              </a:rPr>
              <a:t>2</a:t>
            </a:r>
            <a:r>
              <a:rPr lang="uk-UA" b="1" dirty="0">
                <a:latin typeface="Bookman Old Style" pitchFamily="18" charset="0"/>
              </a:rPr>
              <a:t>. Звідки пішла назва села?    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3. Як називалася </a:t>
            </a:r>
            <a:r>
              <a:rPr lang="uk-UA" b="1" dirty="0" err="1">
                <a:latin typeface="Bookman Old Style" pitchFamily="18" charset="0"/>
              </a:rPr>
              <a:t>зачіплянська</a:t>
            </a:r>
            <a:r>
              <a:rPr lang="uk-UA" b="1" dirty="0">
                <a:latin typeface="Bookman Old Style" pitchFamily="18" charset="0"/>
              </a:rPr>
              <a:t> вуличка, на якій жив Микола Баглай</a:t>
            </a:r>
            <a:r>
              <a:rPr lang="uk-UA" b="1" dirty="0" smtClean="0">
                <a:latin typeface="Bookman Old Style" pitchFamily="18" charset="0"/>
              </a:rPr>
              <a:t>?</a:t>
            </a:r>
          </a:p>
          <a:p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dirty="0" smtClean="0">
                <a:latin typeface="Bookman Old Style" pitchFamily="18" charset="0"/>
              </a:rPr>
              <a:t>4. Як </a:t>
            </a:r>
            <a:r>
              <a:rPr lang="uk-UA" b="1" dirty="0">
                <a:latin typeface="Bookman Old Style" pitchFamily="18" charset="0"/>
              </a:rPr>
              <a:t>називалася головна вулиця </a:t>
            </a:r>
            <a:r>
              <a:rPr lang="uk-UA" b="1" dirty="0" err="1">
                <a:latin typeface="Bookman Old Style" pitchFamily="18" charset="0"/>
              </a:rPr>
              <a:t>Зачіплянки</a:t>
            </a:r>
            <a:r>
              <a:rPr lang="uk-UA" b="1" dirty="0">
                <a:latin typeface="Bookman Old Style" pitchFamily="18" charset="0"/>
              </a:rPr>
              <a:t>?  </a:t>
            </a:r>
            <a:endParaRPr lang="uk-UA" b="1" dirty="0" smtClean="0">
              <a:latin typeface="Bookman Old Style" pitchFamily="18" charset="0"/>
            </a:endParaRPr>
          </a:p>
          <a:p>
            <a:endParaRPr lang="ru-RU" b="1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5</a:t>
            </a:r>
            <a:r>
              <a:rPr lang="uk-UA" b="1" dirty="0" smtClean="0">
                <a:latin typeface="Bookman Old Style" pitchFamily="18" charset="0"/>
              </a:rPr>
              <a:t>. </a:t>
            </a:r>
            <a:r>
              <a:rPr lang="uk-UA" b="1" dirty="0">
                <a:latin typeface="Bookman Old Style" pitchFamily="18" charset="0"/>
              </a:rPr>
              <a:t>Як називали </a:t>
            </a:r>
            <a:r>
              <a:rPr lang="uk-UA" b="1" dirty="0" err="1">
                <a:latin typeface="Bookman Old Style" pitchFamily="18" charset="0"/>
              </a:rPr>
              <a:t>Зачіплянку</a:t>
            </a:r>
            <a:r>
              <a:rPr lang="uk-UA" b="1" dirty="0">
                <a:latin typeface="Bookman Old Style" pitchFamily="18" charset="0"/>
              </a:rPr>
              <a:t> в автобусі, цю назву почув Олекса. </a:t>
            </a:r>
            <a:r>
              <a:rPr lang="uk-UA" b="1" i="1" dirty="0">
                <a:latin typeface="Bookman Old Style" pitchFamily="18" charset="0"/>
              </a:rPr>
              <a:t> </a:t>
            </a:r>
            <a:endParaRPr lang="uk-UA" b="1" i="1" dirty="0" smtClean="0">
              <a:latin typeface="Bookman Old Style" pitchFamily="18" charset="0"/>
            </a:endParaRPr>
          </a:p>
          <a:p>
            <a:endParaRPr lang="ru-RU" b="1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6</a:t>
            </a:r>
            <a:r>
              <a:rPr lang="uk-UA" b="1" dirty="0" smtClean="0">
                <a:latin typeface="Bookman Old Style" pitchFamily="18" charset="0"/>
              </a:rPr>
              <a:t>. </a:t>
            </a:r>
            <a:r>
              <a:rPr lang="uk-UA" b="1" dirty="0">
                <a:latin typeface="Bookman Old Style" pitchFamily="18" charset="0"/>
              </a:rPr>
              <a:t>Що збиралися відкривати в соборі відразу після війни? 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0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71221" y="74711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Bookman Old Style" pitchFamily="18" charset="0"/>
              </a:rPr>
              <a:t>7. </a:t>
            </a:r>
            <a:r>
              <a:rPr lang="uk-UA" b="1" dirty="0">
                <a:latin typeface="Bookman Old Style" pitchFamily="18" charset="0"/>
              </a:rPr>
              <a:t>Який магнітофонний  запис </a:t>
            </a:r>
            <a:r>
              <a:rPr lang="uk-UA" b="1" dirty="0" err="1">
                <a:latin typeface="Bookman Old Style" pitchFamily="18" charset="0"/>
              </a:rPr>
              <a:t>Баглая</a:t>
            </a:r>
            <a:r>
              <a:rPr lang="uk-UA" b="1" dirty="0">
                <a:latin typeface="Bookman Old Style" pitchFamily="18" charset="0"/>
              </a:rPr>
              <a:t> звучав на всю </a:t>
            </a:r>
            <a:r>
              <a:rPr lang="uk-UA" b="1" dirty="0" err="1">
                <a:latin typeface="Bookman Old Style" pitchFamily="18" charset="0"/>
              </a:rPr>
              <a:t>Зачіплянку</a:t>
            </a:r>
            <a:r>
              <a:rPr lang="uk-UA" b="1" dirty="0">
                <a:latin typeface="Bookman Old Style" pitchFamily="18" charset="0"/>
              </a:rPr>
              <a:t>? </a:t>
            </a:r>
            <a:endParaRPr lang="uk-UA" b="1" dirty="0" smtClean="0">
              <a:latin typeface="Bookman Old Style" pitchFamily="18" charset="0"/>
            </a:endParaRPr>
          </a:p>
          <a:p>
            <a:pPr algn="just"/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8. </a:t>
            </a:r>
            <a:r>
              <a:rPr lang="uk-UA" b="1" dirty="0">
                <a:latin typeface="Bookman Old Style" pitchFamily="18" charset="0"/>
              </a:rPr>
              <a:t>Що було бездарною </a:t>
            </a:r>
            <a:r>
              <a:rPr lang="uk-UA" b="1" dirty="0" err="1">
                <a:latin typeface="Bookman Old Style" pitchFamily="18" charset="0"/>
              </a:rPr>
              <a:t>замінницею</a:t>
            </a:r>
            <a:r>
              <a:rPr lang="uk-UA" b="1" dirty="0">
                <a:latin typeface="Bookman Old Style" pitchFamily="18" charset="0"/>
              </a:rPr>
              <a:t>  дзвонів?</a:t>
            </a:r>
            <a:r>
              <a:rPr lang="uk-UA" b="1" i="1" dirty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9. </a:t>
            </a:r>
            <a:r>
              <a:rPr lang="uk-UA" b="1" dirty="0">
                <a:latin typeface="Bookman Old Style" pitchFamily="18" charset="0"/>
              </a:rPr>
              <a:t>Що побачила Вірунька в кутку за сейфом у Володьки Лободи? </a:t>
            </a:r>
            <a:endParaRPr lang="uk-UA" b="1" dirty="0" smtClean="0">
              <a:latin typeface="Bookman Old Style" pitchFamily="18" charset="0"/>
            </a:endParaRPr>
          </a:p>
          <a:p>
            <a:pPr algn="just"/>
            <a:r>
              <a:rPr lang="uk-UA" b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10. </a:t>
            </a:r>
            <a:r>
              <a:rPr lang="uk-UA" b="1" dirty="0">
                <a:latin typeface="Bookman Old Style" pitchFamily="18" charset="0"/>
              </a:rPr>
              <a:t>Хто скористався риштованням собору? </a:t>
            </a:r>
            <a:endParaRPr lang="uk-UA" b="1" dirty="0" smtClean="0">
              <a:latin typeface="Bookman Old Style" pitchFamily="18" charset="0"/>
            </a:endParaRPr>
          </a:p>
          <a:p>
            <a:pPr algn="just"/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11. </a:t>
            </a:r>
            <a:r>
              <a:rPr lang="uk-UA" b="1" dirty="0">
                <a:latin typeface="Bookman Old Style" pitchFamily="18" charset="0"/>
              </a:rPr>
              <a:t>З чого був зроблений місцевим підлітком макет собору? 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12. </a:t>
            </a:r>
            <a:r>
              <a:rPr lang="uk-UA" b="1" dirty="0">
                <a:latin typeface="Bookman Old Style" pitchFamily="18" charset="0"/>
              </a:rPr>
              <a:t>Скільки куполів було на соборі? </a:t>
            </a:r>
            <a:endParaRPr lang="uk-UA" b="1" dirty="0" smtClean="0">
              <a:latin typeface="Bookman Old Style" pitchFamily="18" charset="0"/>
            </a:endParaRPr>
          </a:p>
          <a:p>
            <a:pPr algn="just"/>
            <a:r>
              <a:rPr lang="uk-UA" b="1" i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13. </a:t>
            </a:r>
            <a:r>
              <a:rPr lang="uk-UA" b="1" dirty="0">
                <a:latin typeface="Bookman Old Style" pitchFamily="18" charset="0"/>
              </a:rPr>
              <a:t>Що хотів збудувати на місці собору Володька Лобода?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3" name="Рисунок 12" descr="Рисунок23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17257"/>
            <a:ext cx="1631605" cy="15297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Picture 2" descr="http://bocearov.ru/images/stories/glavnai/viburn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" y="-209188"/>
            <a:ext cx="1524059" cy="11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3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898203" y="5005042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18620" y="324522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348880"/>
            <a:ext cx="792088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ru-RU" b="1" dirty="0">
                <a:latin typeface="Bookman Old Style" pitchFamily="18" charset="0"/>
                <a:cs typeface="Times New Roman" pitchFamily="18" charset="0"/>
              </a:rPr>
              <a:t>Як бути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справжньою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людиною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? </a:t>
            </a:r>
            <a:endParaRPr lang="ru-RU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Чи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збагачується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духовно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сучасна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людина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? </a:t>
            </a:r>
            <a:endParaRPr lang="ru-RU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b="1" dirty="0">
                <a:latin typeface="Bookman Old Style" pitchFamily="18" charset="0"/>
                <a:cs typeface="Times New Roman" pitchFamily="18" charset="0"/>
              </a:rPr>
              <a:t>А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якщо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збагачується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, то за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рахунок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чого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? </a:t>
            </a:r>
            <a:endParaRPr lang="ru-RU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Чому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люди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бувають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злими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стараються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зробити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один одному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прикрість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? </a:t>
            </a:r>
            <a:endParaRPr lang="ru-RU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Чому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природа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породжує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людей -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кар'єристів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браконьєрів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Bookman Old Style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Bookman Old Style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Рисунок 11" descr="Рисунок19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73" y="192123"/>
            <a:ext cx="2160240" cy="194421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6994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-1" y="1355864"/>
            <a:ext cx="889248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Bookman Old Style" pitchFamily="18" charset="0"/>
              </a:rPr>
              <a:t>Саме </a:t>
            </a:r>
            <a:r>
              <a:rPr lang="uk-UA" b="1" dirty="0">
                <a:latin typeface="Bookman Old Style" pitchFamily="18" charset="0"/>
              </a:rPr>
              <a:t>роман «Собор» </a:t>
            </a:r>
            <a:r>
              <a:rPr lang="ru-RU" b="1" dirty="0">
                <a:latin typeface="Bookman Old Style" pitchFamily="18" charset="0"/>
              </a:rPr>
              <a:t>–</a:t>
            </a:r>
            <a:r>
              <a:rPr lang="uk-UA" b="1" dirty="0">
                <a:latin typeface="Bookman Old Style" pitchFamily="18" charset="0"/>
              </a:rPr>
              <a:t> твір про нашу сучасність. Він вчить нас добра і справедливості, любові до людей і до рідної землі, вчить нас бути патріотами, протистояти злу, звертатися до голосу совісті, до народної моралі.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ru-RU" b="1" dirty="0" err="1" smtClean="0">
                <a:latin typeface="Bookman Old Style" pitchFamily="18" charset="0"/>
              </a:rPr>
              <a:t>Читаймо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Собор</a:t>
            </a:r>
            <a:r>
              <a:rPr lang="uk-UA" b="1" dirty="0">
                <a:latin typeface="Bookman Old Style" pitchFamily="18" charset="0"/>
              </a:rPr>
              <a:t>»</a:t>
            </a:r>
            <a:r>
              <a:rPr lang="ru-RU" b="1" dirty="0">
                <a:latin typeface="Bookman Old Style" pitchFamily="18" charset="0"/>
              </a:rPr>
              <a:t>! </a:t>
            </a:r>
            <a:r>
              <a:rPr lang="ru-RU" b="1" dirty="0" err="1">
                <a:latin typeface="Bookman Old Style" pitchFamily="18" charset="0"/>
              </a:rPr>
              <a:t>Він</a:t>
            </a:r>
            <a:r>
              <a:rPr lang="ru-RU" b="1" dirty="0">
                <a:latin typeface="Bookman Old Style" pitchFamily="18" charset="0"/>
              </a:rPr>
              <a:t> написаний рукою </a:t>
            </a:r>
            <a:r>
              <a:rPr lang="ru-RU" b="1" dirty="0" err="1">
                <a:latin typeface="Bookman Old Style" pitchFamily="18" charset="0"/>
              </a:rPr>
              <a:t>видатного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майстра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чесного</a:t>
            </a:r>
            <a:r>
              <a:rPr lang="ru-RU" b="1" dirty="0">
                <a:latin typeface="Bookman Old Style" pitchFamily="18" charset="0"/>
              </a:rPr>
              <a:t>, правдивого, </a:t>
            </a:r>
            <a:r>
              <a:rPr lang="ru-RU" b="1" dirty="0" err="1">
                <a:latin typeface="Bookman Old Style" pitchFamily="18" charset="0"/>
              </a:rPr>
              <a:t>безкомпромісного</a:t>
            </a:r>
            <a:r>
              <a:rPr lang="ru-RU" b="1" dirty="0">
                <a:latin typeface="Bookman Old Style" pitchFamily="18" charset="0"/>
              </a:rPr>
              <a:t>. </a:t>
            </a:r>
            <a:r>
              <a:rPr lang="ru-RU" b="1" dirty="0" err="1">
                <a:latin typeface="Bookman Old Style" pitchFamily="18" charset="0"/>
              </a:rPr>
              <a:t>Він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сповнений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жорстокої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правди</a:t>
            </a:r>
            <a:r>
              <a:rPr lang="ru-RU" b="1" dirty="0">
                <a:latin typeface="Bookman Old Style" pitchFamily="18" charset="0"/>
              </a:rPr>
              <a:t> і </a:t>
            </a:r>
            <a:r>
              <a:rPr lang="ru-RU" b="1" dirty="0" err="1">
                <a:latin typeface="Bookman Old Style" pitchFamily="18" charset="0"/>
              </a:rPr>
              <a:t>водночас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віри</a:t>
            </a:r>
            <a:r>
              <a:rPr lang="ru-RU" b="1" dirty="0">
                <a:latin typeface="Bookman Old Style" pitchFamily="18" charset="0"/>
              </a:rPr>
              <a:t> в </a:t>
            </a:r>
            <a:r>
              <a:rPr lang="ru-RU" b="1" dirty="0" err="1">
                <a:latin typeface="Bookman Old Style" pitchFamily="18" charset="0"/>
              </a:rPr>
              <a:t>людину</a:t>
            </a:r>
            <a:r>
              <a:rPr lang="ru-RU" b="1" dirty="0">
                <a:latin typeface="Bookman Old Style" pitchFamily="18" charset="0"/>
              </a:rPr>
              <a:t>. </a:t>
            </a:r>
            <a:r>
              <a:rPr lang="ru-RU" b="1" dirty="0" err="1">
                <a:latin typeface="Bookman Old Style" pitchFamily="18" charset="0"/>
              </a:rPr>
              <a:t>Він</a:t>
            </a:r>
            <a:r>
              <a:rPr lang="ru-RU" b="1" dirty="0">
                <a:latin typeface="Bookman Old Style" pitchFamily="18" charset="0"/>
              </a:rPr>
              <a:t> учить нас бути </a:t>
            </a:r>
            <a:r>
              <a:rPr lang="ru-RU" b="1" dirty="0" err="1">
                <a:latin typeface="Bookman Old Style" pitchFamily="18" charset="0"/>
              </a:rPr>
              <a:t>справжніми</a:t>
            </a:r>
            <a:r>
              <a:rPr lang="ru-RU" b="1" dirty="0">
                <a:latin typeface="Bookman Old Style" pitchFamily="18" charset="0"/>
              </a:rPr>
              <a:t>. </a:t>
            </a:r>
            <a:r>
              <a:rPr lang="ru-RU" b="1" dirty="0" err="1">
                <a:latin typeface="Bookman Old Style" pitchFamily="18" charset="0"/>
              </a:rPr>
              <a:t>Він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розкриє</a:t>
            </a:r>
            <a:r>
              <a:rPr lang="ru-RU" b="1" dirty="0">
                <a:latin typeface="Bookman Old Style" pitchFamily="18" charset="0"/>
              </a:rPr>
              <a:t> нам </a:t>
            </a:r>
            <a:r>
              <a:rPr lang="ru-RU" b="1" dirty="0" err="1">
                <a:latin typeface="Bookman Old Style" pitchFamily="18" charset="0"/>
              </a:rPr>
              <a:t>очі</a:t>
            </a:r>
            <a:r>
              <a:rPr lang="ru-RU" b="1" dirty="0">
                <a:latin typeface="Bookman Old Style" pitchFamily="18" charset="0"/>
              </a:rPr>
              <a:t> на </a:t>
            </a:r>
            <a:r>
              <a:rPr lang="ru-RU" b="1" dirty="0" err="1">
                <a:latin typeface="Bookman Old Style" pitchFamily="18" charset="0"/>
              </a:rPr>
              <a:t>сучасний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світ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складний</a:t>
            </a:r>
            <a:r>
              <a:rPr lang="ru-RU" b="1" dirty="0">
                <a:latin typeface="Bookman Old Style" pitchFamily="18" charset="0"/>
              </a:rPr>
              <a:t> і </a:t>
            </a:r>
            <a:r>
              <a:rPr lang="ru-RU" b="1" dirty="0" err="1">
                <a:latin typeface="Bookman Old Style" pitchFamily="18" charset="0"/>
              </a:rPr>
              <a:t>суперечливий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допоможе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знайти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відповідь</a:t>
            </a:r>
            <a:r>
              <a:rPr lang="ru-RU" b="1" dirty="0">
                <a:latin typeface="Bookman Old Style" pitchFamily="18" charset="0"/>
              </a:rPr>
              <a:t> на </a:t>
            </a:r>
            <a:r>
              <a:rPr lang="ru-RU" b="1" dirty="0" err="1">
                <a:latin typeface="Bookman Old Style" pitchFamily="18" charset="0"/>
              </a:rPr>
              <a:t>питання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куди</a:t>
            </a:r>
            <a:r>
              <a:rPr lang="ru-RU" b="1" dirty="0">
                <a:latin typeface="Bookman Old Style" pitchFamily="18" charset="0"/>
              </a:rPr>
              <a:t> ми </a:t>
            </a:r>
            <a:r>
              <a:rPr lang="ru-RU" b="1" dirty="0" err="1">
                <a:latin typeface="Bookman Old Style" pitchFamily="18" charset="0"/>
              </a:rPr>
              <a:t>йдемо</a:t>
            </a:r>
            <a:r>
              <a:rPr lang="ru-RU" b="1" dirty="0">
                <a:latin typeface="Bookman Old Style" pitchFamily="18" charset="0"/>
              </a:rPr>
              <a:t> і </a:t>
            </a:r>
            <a:r>
              <a:rPr lang="ru-RU" b="1" dirty="0" err="1">
                <a:latin typeface="Bookman Old Style" pitchFamily="18" charset="0"/>
              </a:rPr>
              <a:t>що</a:t>
            </a:r>
            <a:r>
              <a:rPr lang="ru-RU" b="1" dirty="0">
                <a:latin typeface="Bookman Old Style" pitchFamily="18" charset="0"/>
              </a:rPr>
              <a:t> з нами буде.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69628" y="201662"/>
            <a:ext cx="1829249" cy="128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:\Шаблони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1469" y="4218186"/>
            <a:ext cx="3810000" cy="184785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2" y="5131601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8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114228" y="5077051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7" y="324522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531" y="170080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ПИТАННЯ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Історія написання роману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дминистратор\Desktop\Мої документи\Шаблони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9520" y="2896277"/>
            <a:ext cx="2376013" cy="30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14906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230588" y="252514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338" y="244610"/>
            <a:ext cx="692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itchFamily="18" charset="0"/>
              </a:rPr>
              <a:t>Суспільно-історичні умови </a:t>
            </a:r>
            <a:endParaRPr lang="uk-UA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30 </a:t>
            </a:r>
            <a:r>
              <a:rPr lang="uk-UA" b="1" dirty="0">
                <a:solidFill>
                  <a:srgbClr val="002060"/>
                </a:solidFill>
                <a:latin typeface="Bookman Old Style" pitchFamily="18" charset="0"/>
              </a:rPr>
              <a:t>– 60-х </a:t>
            </a: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років ХХ століття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7473" y="1212809"/>
            <a:ext cx="5820757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Закривались літературні об’єднання, заборонялись твори, постійні переслідування та арешти письменників.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Розпочалось проведення великої антицерковної компанії. Протягом 1961 – 1962рр. на Україні було закрито 1 263 релігійних об’єднань різних напрямків, 46% православних церков, що діяли тут раніше. Так, наприклад, у Вінницькій області з 108 храмів лишилося лише 19. Велика кількість церков були зруйновані і спалені. В багатьох, які були історичними пам’ятками, розмістили спортзали, клуби, склади для зберігання зерна.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7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21946" y="252514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pics2.pokazuha.ru/p442/7/b/7611629u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0" y="3130601"/>
            <a:ext cx="4081508" cy="295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ult-and-art.net/uploads/posts_meta/albums/72417_album-sdnrd9gttknhyfby2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75" y="188640"/>
            <a:ext cx="4416337" cy="294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3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74605" y="180507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1217" y="626803"/>
            <a:ext cx="6080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man Old Style" pitchFamily="18" charset="0"/>
              </a:rPr>
              <a:t>Історія </a:t>
            </a: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написання роману «Собор»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Содержимое 1"/>
          <p:cNvSpPr txBox="1">
            <a:spLocks/>
          </p:cNvSpPr>
          <p:nvPr/>
        </p:nvSpPr>
        <p:spPr>
          <a:xfrm>
            <a:off x="4205024" y="1445552"/>
            <a:ext cx="4784636" cy="32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Свято-</a:t>
            </a:r>
            <a:r>
              <a:rPr lang="ru-RU" sz="2000" dirty="0" err="1" smtClean="0">
                <a:solidFill>
                  <a:schemeClr val="tx1"/>
                </a:solidFill>
              </a:rPr>
              <a:t>Троїцький</a:t>
            </a:r>
            <a:r>
              <a:rPr lang="ru-RU" sz="2000" dirty="0" smtClean="0">
                <a:solidFill>
                  <a:schemeClr val="tx1"/>
                </a:solidFill>
              </a:rPr>
              <a:t> собор у </a:t>
            </a:r>
            <a:r>
              <a:rPr lang="ru-RU" sz="2000" dirty="0" err="1" smtClean="0">
                <a:solidFill>
                  <a:schemeClr val="tx1"/>
                </a:solidFill>
              </a:rPr>
              <a:t>Новомосковську.Собор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зображений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романі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мабуть</a:t>
            </a:r>
            <a:r>
              <a:rPr lang="ru-RU" sz="2000" dirty="0" smtClean="0">
                <a:solidFill>
                  <a:schemeClr val="tx1"/>
                </a:solidFill>
              </a:rPr>
              <a:t>, схожий до </a:t>
            </a:r>
            <a:r>
              <a:rPr lang="ru-RU" sz="2000" dirty="0" err="1" smtClean="0">
                <a:solidFill>
                  <a:schemeClr val="tx1"/>
                </a:solidFill>
              </a:rPr>
              <a:t>козацької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дерев'яної</a:t>
            </a:r>
            <a:r>
              <a:rPr lang="ru-RU" sz="2000" dirty="0" smtClean="0">
                <a:solidFill>
                  <a:schemeClr val="tx1"/>
                </a:solidFill>
              </a:rPr>
              <a:t> церкви у </a:t>
            </a:r>
            <a:r>
              <a:rPr lang="ru-RU" sz="2000" dirty="0" err="1" smtClean="0">
                <a:solidFill>
                  <a:schemeClr val="tx1"/>
                </a:solidFill>
              </a:rPr>
              <a:t>Новомосковську</a:t>
            </a:r>
            <a:r>
              <a:rPr lang="ru-RU" sz="2000" dirty="0" smtClean="0">
                <a:solidFill>
                  <a:schemeClr val="tx1"/>
                </a:solidFill>
              </a:rPr>
              <a:t>, яку, за легендою, в одну </a:t>
            </a:r>
            <a:r>
              <a:rPr lang="ru-RU" sz="2000" dirty="0" err="1" smtClean="0">
                <a:solidFill>
                  <a:schemeClr val="tx1"/>
                </a:solidFill>
              </a:rPr>
              <a:t>ніч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побачив</a:t>
            </a:r>
            <a:r>
              <a:rPr lang="ru-RU" sz="2000" dirty="0" smtClean="0">
                <a:solidFill>
                  <a:schemeClr val="tx1"/>
                </a:solidFill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</a:rPr>
              <a:t>зробив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її</a:t>
            </a:r>
            <a:r>
              <a:rPr lang="ru-RU" sz="2000" dirty="0" smtClean="0">
                <a:solidFill>
                  <a:schemeClr val="tx1"/>
                </a:solidFill>
              </a:rPr>
              <a:t> макет з </a:t>
            </a:r>
            <a:r>
              <a:rPr lang="ru-RU" sz="2000" dirty="0" err="1" smtClean="0">
                <a:solidFill>
                  <a:schemeClr val="tx1"/>
                </a:solidFill>
              </a:rPr>
              <a:t>комишин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Яків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Погребняк</a:t>
            </a:r>
            <a:r>
              <a:rPr lang="ru-RU" sz="2000" dirty="0" smtClean="0">
                <a:solidFill>
                  <a:schemeClr val="tx1"/>
                </a:solidFill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</a:rPr>
              <a:t>Нової</a:t>
            </a:r>
            <a:r>
              <a:rPr lang="ru-RU" sz="2000" dirty="0" smtClean="0">
                <a:solidFill>
                  <a:schemeClr val="tx1"/>
                </a:solidFill>
              </a:rPr>
              <a:t> Водолаги. </a:t>
            </a:r>
            <a:r>
              <a:rPr lang="ru-RU" sz="2000" dirty="0" err="1" smtClean="0">
                <a:solidFill>
                  <a:schemeClr val="tx1"/>
                </a:solidFill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</a:rPr>
              <a:t> прототипом </a:t>
            </a:r>
            <a:r>
              <a:rPr lang="ru-RU" sz="2000" dirty="0" err="1" smtClean="0">
                <a:solidFill>
                  <a:schemeClr val="tx1"/>
                </a:solidFill>
              </a:rPr>
              <a:t>міг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служити</a:t>
            </a:r>
            <a:r>
              <a:rPr lang="ru-RU" sz="2000" dirty="0" smtClean="0">
                <a:solidFill>
                  <a:schemeClr val="tx1"/>
                </a:solidFill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</a:rPr>
              <a:t>Дніпропетровський</a:t>
            </a:r>
            <a:r>
              <a:rPr lang="ru-RU" sz="2000" dirty="0" smtClean="0">
                <a:solidFill>
                  <a:schemeClr val="tx1"/>
                </a:solidFill>
              </a:rPr>
              <a:t> собор, </a:t>
            </a:r>
            <a:r>
              <a:rPr lang="ru-RU" sz="2000" dirty="0" err="1" smtClean="0">
                <a:solidFill>
                  <a:schemeClr val="tx1"/>
                </a:solidFill>
              </a:rPr>
              <a:t>споруджений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приблизно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ті</a:t>
            </a:r>
            <a:r>
              <a:rPr lang="ru-RU" sz="2000" dirty="0" smtClean="0">
                <a:solidFill>
                  <a:schemeClr val="tx1"/>
                </a:solidFill>
              </a:rPr>
              <a:t> ж роки.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" name="Picture 2" descr="&amp;Fcy;&amp;acy;&amp;jcy;&amp;lcy;:&amp;Scy;&amp;vcy;&amp;yacy;&amp;tcy;&amp;ocy;-&amp;Tcy;&amp;rcy;&amp;ocy;&amp;yicy;&amp;tscy;&amp;softcy;&amp;kcy;&amp;icy;&amp;jcy; &amp;mcy;&amp;ocy;&amp;ncy;&amp;acy;&amp;scy;&amp;tcy;&amp;icy;&amp;rcy; &amp;Ncy;&amp;ocy;&amp;vcy;&amp;ocy;&amp;mcy;&amp;ocy;&amp;scy;&amp;kcy;&amp;ocy;&amp;vcy;&amp;scy;&amp;softcy;&amp;kcy;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21" y="1978654"/>
            <a:ext cx="3719775" cy="480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00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821978" y="5005043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18620" y="18050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527" y="3806151"/>
            <a:ext cx="6624736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Вперше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вийшов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січневому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номері</a:t>
            </a:r>
            <a:r>
              <a:rPr lang="ru-RU" b="1" dirty="0">
                <a:solidFill>
                  <a:schemeClr val="tx1"/>
                </a:solidFill>
              </a:rPr>
              <a:t> журналу «</a:t>
            </a:r>
            <a:r>
              <a:rPr lang="ru-RU" b="1" dirty="0" err="1">
                <a:solidFill>
                  <a:schemeClr val="tx1"/>
                </a:solidFill>
              </a:rPr>
              <a:t>Вітчизна</a:t>
            </a:r>
            <a:r>
              <a:rPr lang="ru-RU" b="1" dirty="0">
                <a:solidFill>
                  <a:schemeClr val="tx1"/>
                </a:solidFill>
              </a:rPr>
              <a:t>» 1968 року. Того ж року </a:t>
            </a:r>
            <a:r>
              <a:rPr lang="ru-RU" b="1" dirty="0" err="1">
                <a:solidFill>
                  <a:schemeClr val="tx1"/>
                </a:solidFill>
              </a:rPr>
              <a:t>двічі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друкувався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видавництвах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Дніпро</a:t>
            </a:r>
            <a:r>
              <a:rPr lang="ru-RU" b="1" dirty="0">
                <a:solidFill>
                  <a:schemeClr val="tx1"/>
                </a:solidFill>
              </a:rPr>
              <a:t>» і «</a:t>
            </a:r>
            <a:r>
              <a:rPr lang="ru-RU" b="1" dirty="0" err="1">
                <a:solidFill>
                  <a:schemeClr val="tx1"/>
                </a:solidFill>
              </a:rPr>
              <a:t>Радянський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письменник</a:t>
            </a:r>
            <a:r>
              <a:rPr lang="ru-RU" b="1" dirty="0">
                <a:solidFill>
                  <a:schemeClr val="tx1"/>
                </a:solidFill>
              </a:rPr>
              <a:t>». До </a:t>
            </a:r>
            <a:r>
              <a:rPr lang="ru-RU" b="1" dirty="0" err="1">
                <a:solidFill>
                  <a:schemeClr val="tx1"/>
                </a:solidFill>
              </a:rPr>
              <a:t>друку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підготовлений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також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російський</a:t>
            </a:r>
            <a:r>
              <a:rPr lang="ru-RU" b="1" dirty="0">
                <a:solidFill>
                  <a:schemeClr val="tx1"/>
                </a:solidFill>
              </a:rPr>
              <a:t> переклад роману,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вийти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сторінках</a:t>
            </a:r>
            <a:r>
              <a:rPr lang="ru-RU" b="1" dirty="0">
                <a:solidFill>
                  <a:schemeClr val="tx1"/>
                </a:solidFill>
              </a:rPr>
              <a:t> журналу «Дружба народов». </a:t>
            </a:r>
            <a:r>
              <a:rPr lang="ru-RU" b="1" dirty="0" err="1">
                <a:solidFill>
                  <a:schemeClr val="tx1"/>
                </a:solidFill>
              </a:rPr>
              <a:t>Проте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прохання</a:t>
            </a:r>
            <a:r>
              <a:rPr lang="ru-RU" b="1" dirty="0">
                <a:solidFill>
                  <a:schemeClr val="tx1"/>
                </a:solidFill>
              </a:rPr>
              <a:t> «украинских товарищей» журнал </a:t>
            </a:r>
            <a:r>
              <a:rPr lang="ru-RU" b="1" dirty="0" err="1">
                <a:solidFill>
                  <a:schemeClr val="tx1"/>
                </a:solidFill>
              </a:rPr>
              <a:t>взагалі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відмовився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публікації</a:t>
            </a:r>
            <a:r>
              <a:rPr lang="ru-RU" b="1" dirty="0">
                <a:solidFill>
                  <a:schemeClr val="tx1"/>
                </a:solidFill>
              </a:rPr>
              <a:t> роману.</a:t>
            </a:r>
          </a:p>
        </p:txBody>
      </p:sp>
      <p:pic>
        <p:nvPicPr>
          <p:cNvPr id="12" name="Picture 2" descr="&amp;Vcy;&amp;iukcy;&amp;tcy;&amp;chcy;&amp;icy;&amp;zcy;&amp;ncy;&amp;acy; 90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8710" y="264636"/>
            <a:ext cx="1958761" cy="340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201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845700" y="474069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7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916832"/>
            <a:ext cx="8784976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надрукувати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весною 1987 року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московській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«Роман-газета»,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року «Собор»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семитомному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виданні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Гончара.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1989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виданий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окремою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книгою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видавництвом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(редактор Н. М. Кравченко)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тиражем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3" descr="I:\Шаблони\school04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5160" y="4126001"/>
            <a:ext cx="540064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22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Выноска-облако 3"/>
          <p:cNvSpPr/>
          <p:nvPr/>
        </p:nvSpPr>
        <p:spPr>
          <a:xfrm>
            <a:off x="2388993" y="260648"/>
            <a:ext cx="6647503" cy="338437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все в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твоїх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силах,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летиш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глибині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морській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поможуть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потребі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знай же,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умій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apps.kmpu.edu.ua/is/images/stories/Departments/soc_gum_rob/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2636912"/>
            <a:ext cx="2381250" cy="3133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99152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808610" y="5149058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831847" y="5018403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21947" y="324523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15884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Жанр, тема, ідея  та сюжетно-композиційні особливості 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дминистратор\Desktop\Мої документи\Шаблони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6647" y="3459430"/>
            <a:ext cx="2065226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9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2" y="3979598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633362" y="514906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90628" y="18050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Рисунок23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38" y="476672"/>
            <a:ext cx="1631605" cy="15297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899592" y="2204864"/>
            <a:ext cx="8089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uk-UA" b="1" i="1" dirty="0">
                <a:latin typeface="Bookman Old Style" pitchFamily="18" charset="0"/>
              </a:rPr>
              <a:t>Скажіть, як </a:t>
            </a:r>
            <a:r>
              <a:rPr lang="uk-UA" b="1" i="1" dirty="0" smtClean="0">
                <a:latin typeface="Bookman Old Style" pitchFamily="18" charset="0"/>
              </a:rPr>
              <a:t>визначається </a:t>
            </a:r>
            <a:r>
              <a:rPr lang="uk-UA" b="1" i="1" dirty="0">
                <a:latin typeface="Bookman Old Style" pitchFamily="18" charset="0"/>
              </a:rPr>
              <a:t>за жанром роман</a:t>
            </a:r>
            <a:r>
              <a:rPr lang="uk-UA" b="1" i="1" dirty="0" smtClean="0">
                <a:latin typeface="Bookman Old Style" pitchFamily="18" charset="0"/>
              </a:rPr>
              <a:t>?</a:t>
            </a:r>
          </a:p>
          <a:p>
            <a:pPr lvl="0" algn="just"/>
            <a:endParaRPr lang="uk-UA" b="1" i="1" dirty="0" smtClean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b="1" i="1" dirty="0">
                <a:latin typeface="Bookman Old Style" pitchFamily="18" charset="0"/>
              </a:rPr>
              <a:t>Давайте визначимо  тему та ідею роману. 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uk-UA" b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9218" name="Picture 2" descr="http://i47.fastpic.ru/big/2012/1114/52/d3ff42e97d61875a361b90b03cc3d55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4" y="2943528"/>
            <a:ext cx="221513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18621" y="30236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8841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Жанр: </a:t>
            </a:r>
          </a:p>
          <a:p>
            <a:r>
              <a:rPr lang="uk-UA" b="1" dirty="0" smtClean="0">
                <a:latin typeface="Bookman Old Style" pitchFamily="18" charset="0"/>
              </a:rPr>
              <a:t>Проблемно-філософський роман, роман-набат</a:t>
            </a:r>
          </a:p>
          <a:p>
            <a:endParaRPr lang="uk-UA" b="1" dirty="0">
              <a:latin typeface="Bookman Old Style" pitchFamily="18" charset="0"/>
            </a:endParaRPr>
          </a:p>
          <a:p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Тема</a:t>
            </a:r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: 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  <a:p>
            <a:pPr lvl="0" algn="just"/>
            <a:r>
              <a:rPr lang="uk-UA" b="1" dirty="0">
                <a:latin typeface="Bookman Old Style" pitchFamily="18" charset="0"/>
              </a:rPr>
              <a:t>Збереження духовної спадщини, культури, мови, мистецтва, історичних святинь українського народу, захист цих виплеканих творчим генієм поколінь здобутків од посягань кар’єристів-висуванців, бюрократів-чиновників, безбатченків-нігілістів. Мрія О.Гончара про гармонійне співжиття духовності і прогресу міста й села, особистості й суспільства, історичної та сучасної реальності.  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 </a:t>
            </a:r>
            <a:endParaRPr lang="ru-RU" b="1" dirty="0">
              <a:latin typeface="Bookman Old Style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Bookman Old Style" pitchFamily="18" charset="0"/>
              </a:rPr>
              <a:t>Ідея:</a:t>
            </a:r>
            <a:r>
              <a:rPr lang="uk-UA" b="1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  <a:p>
            <a:pPr lvl="0" algn="just" fontAlgn="base"/>
            <a:r>
              <a:rPr lang="ru-RU" b="1" dirty="0" smtClean="0">
                <a:latin typeface="Bookman Old Style" pitchFamily="18" charset="0"/>
              </a:rPr>
              <a:t>Через </a:t>
            </a:r>
            <a:r>
              <a:rPr lang="ru-RU" b="1" dirty="0" err="1">
                <a:latin typeface="Bookman Old Style" pitchFamily="18" charset="0"/>
              </a:rPr>
              <a:t>осягнення</a:t>
            </a:r>
            <a:r>
              <a:rPr lang="ru-RU" b="1" dirty="0">
                <a:latin typeface="Bookman Old Style" pitchFamily="18" charset="0"/>
              </a:rPr>
              <a:t> великого </a:t>
            </a:r>
            <a:r>
              <a:rPr lang="ru-RU" b="1" dirty="0" err="1">
                <a:latin typeface="Bookman Old Style" pitchFamily="18" charset="0"/>
              </a:rPr>
              <a:t>витвору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людського</a:t>
            </a:r>
            <a:r>
              <a:rPr lang="ru-RU" b="1" dirty="0">
                <a:latin typeface="Bookman Old Style" pitchFamily="18" charset="0"/>
              </a:rPr>
              <a:t> духу </a:t>
            </a:r>
            <a:r>
              <a:rPr lang="ru-RU" b="1" dirty="0" err="1">
                <a:latin typeface="Bookman Old Style" pitchFamily="18" charset="0"/>
              </a:rPr>
              <a:t>збагнути</a:t>
            </a:r>
            <a:r>
              <a:rPr lang="ru-RU" b="1" dirty="0">
                <a:latin typeface="Bookman Old Style" pitchFamily="18" charset="0"/>
              </a:rPr>
              <a:t> саму </a:t>
            </a:r>
            <a:r>
              <a:rPr lang="ru-RU" b="1" dirty="0" err="1">
                <a:latin typeface="Bookman Old Style" pitchFamily="18" charset="0"/>
              </a:rPr>
              <a:t>сутність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людського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життя</a:t>
            </a:r>
            <a:r>
              <a:rPr lang="ru-RU" b="1" dirty="0">
                <a:latin typeface="Bookman Old Style" pitchFamily="18" charset="0"/>
              </a:rPr>
              <a:t> – так </a:t>
            </a:r>
            <a:r>
              <a:rPr lang="ru-RU" b="1" dirty="0" err="1">
                <a:latin typeface="Bookman Old Style" pitchFamily="18" charset="0"/>
              </a:rPr>
              <a:t>можна</a:t>
            </a:r>
            <a:r>
              <a:rPr lang="ru-RU" b="1" dirty="0">
                <a:latin typeface="Bookman Old Style" pitchFamily="18" charset="0"/>
              </a:rPr>
              <a:t> коротко </a:t>
            </a:r>
            <a:r>
              <a:rPr lang="ru-RU" b="1" dirty="0" err="1">
                <a:latin typeface="Bookman Old Style" pitchFamily="18" charset="0"/>
              </a:rPr>
              <a:t>визначити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головну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ідею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смисл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твору</a:t>
            </a:r>
            <a:r>
              <a:rPr lang="ru-RU" b="1" dirty="0">
                <a:latin typeface="Bookman Old Style" pitchFamily="18" charset="0"/>
              </a:rPr>
              <a:t>. З особливою силою </a:t>
            </a:r>
            <a:r>
              <a:rPr lang="ru-RU" b="1" dirty="0" err="1">
                <a:latin typeface="Bookman Old Style" pitchFamily="18" charset="0"/>
              </a:rPr>
              <a:t>наголошено</a:t>
            </a:r>
            <a:r>
              <a:rPr lang="ru-RU" b="1" dirty="0">
                <a:latin typeface="Bookman Old Style" pitchFamily="18" charset="0"/>
              </a:rPr>
              <a:t> в «</a:t>
            </a:r>
            <a:r>
              <a:rPr lang="ru-RU" b="1" dirty="0" err="1">
                <a:latin typeface="Bookman Old Style" pitchFamily="18" charset="0"/>
              </a:rPr>
              <a:t>Соборі</a:t>
            </a:r>
            <a:r>
              <a:rPr lang="ru-RU" b="1" dirty="0">
                <a:latin typeface="Bookman Old Style" pitchFamily="18" charset="0"/>
              </a:rPr>
              <a:t>» на </a:t>
            </a:r>
            <a:r>
              <a:rPr lang="ru-RU" b="1" dirty="0" err="1">
                <a:latin typeface="Bookman Old Style" pitchFamily="18" charset="0"/>
              </a:rPr>
              <a:t>відповідальності</a:t>
            </a:r>
            <a:r>
              <a:rPr lang="ru-RU" b="1" dirty="0">
                <a:latin typeface="Bookman Old Style" pitchFamily="18" charset="0"/>
              </a:rPr>
              <a:t>, яку </a:t>
            </a:r>
            <a:r>
              <a:rPr lang="ru-RU" b="1" dirty="0" err="1">
                <a:latin typeface="Bookman Old Style" pitchFamily="18" charset="0"/>
              </a:rPr>
              <a:t>повинні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мати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сучасники</a:t>
            </a:r>
            <a:r>
              <a:rPr lang="ru-RU" b="1" dirty="0">
                <a:latin typeface="Bookman Old Style" pitchFamily="18" charset="0"/>
              </a:rPr>
              <a:t> перед </a:t>
            </a:r>
            <a:r>
              <a:rPr lang="ru-RU" b="1" dirty="0" err="1">
                <a:latin typeface="Bookman Old Style" pitchFamily="18" charset="0"/>
              </a:rPr>
              <a:t>минулим</a:t>
            </a:r>
            <a:r>
              <a:rPr lang="ru-RU" b="1" dirty="0">
                <a:latin typeface="Bookman Old Style" pitchFamily="18" charset="0"/>
              </a:rPr>
              <a:t> і </a:t>
            </a:r>
            <a:r>
              <a:rPr lang="ru-RU" b="1" dirty="0" err="1">
                <a:latin typeface="Bookman Old Style" pitchFamily="18" charset="0"/>
              </a:rPr>
              <a:t>майбутнім</a:t>
            </a:r>
            <a:r>
              <a:rPr lang="ru-RU" b="1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74605" y="180507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820891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latin typeface="Bookman Old Style" pitchFamily="18" charset="0"/>
              </a:rPr>
              <a:t>Роман </a:t>
            </a:r>
            <a:r>
              <a:rPr lang="ru-RU" b="1" dirty="0" err="1">
                <a:latin typeface="Bookman Old Style" pitchFamily="18" charset="0"/>
              </a:rPr>
              <a:t>складається</a:t>
            </a:r>
            <a:r>
              <a:rPr lang="ru-RU" b="1" dirty="0">
                <a:latin typeface="Bookman Old Style" pitchFamily="18" charset="0"/>
              </a:rPr>
              <a:t> з 26-ти </a:t>
            </a:r>
            <a:r>
              <a:rPr lang="ru-RU" b="1" dirty="0" err="1">
                <a:latin typeface="Bookman Old Style" pitchFamily="18" charset="0"/>
              </a:rPr>
              <a:t>розділів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двох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вставних</a:t>
            </a:r>
            <a:r>
              <a:rPr lang="ru-RU" b="1" dirty="0">
                <a:latin typeface="Bookman Old Style" pitchFamily="18" charset="0"/>
              </a:rPr>
              <a:t> новел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endParaRPr lang="ru-RU" b="1" dirty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 smtClean="0">
                <a:latin typeface="Bookman Old Style" pitchFamily="18" charset="0"/>
              </a:rPr>
              <a:t>Основне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місце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подій</a:t>
            </a:r>
            <a:r>
              <a:rPr lang="ru-RU" b="1" dirty="0">
                <a:latin typeface="Bookman Old Style" pitchFamily="18" charset="0"/>
              </a:rPr>
              <a:t> – </a:t>
            </a:r>
            <a:r>
              <a:rPr lang="ru-RU" b="1" dirty="0" err="1">
                <a:latin typeface="Bookman Old Style" pitchFamily="18" charset="0"/>
              </a:rPr>
              <a:t>робітниче</a:t>
            </a:r>
            <a:r>
              <a:rPr lang="ru-RU" b="1" dirty="0">
                <a:latin typeface="Bookman Old Style" pitchFamily="18" charset="0"/>
              </a:rPr>
              <a:t> селище </a:t>
            </a:r>
            <a:r>
              <a:rPr lang="ru-RU" b="1" dirty="0" err="1">
                <a:latin typeface="Bookman Old Style" pitchFamily="18" charset="0"/>
              </a:rPr>
              <a:t>Зачіплянка</a:t>
            </a:r>
            <a:r>
              <a:rPr lang="ru-RU" b="1" dirty="0">
                <a:latin typeface="Bookman Old Style" pitchFamily="18" charset="0"/>
              </a:rPr>
              <a:t> над </a:t>
            </a:r>
            <a:r>
              <a:rPr lang="ru-RU" b="1" dirty="0" err="1" smtClean="0">
                <a:latin typeface="Bookman Old Style" pitchFamily="18" charset="0"/>
              </a:rPr>
              <a:t>Дніпром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endParaRPr lang="ru-RU" b="1" dirty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latin typeface="Bookman Old Style" pitchFamily="18" charset="0"/>
              </a:rPr>
              <a:t>Центральною </a:t>
            </a:r>
            <a:r>
              <a:rPr lang="ru-RU" b="1" dirty="0" err="1">
                <a:latin typeface="Bookman Old Style" pitchFamily="18" charset="0"/>
              </a:rPr>
              <a:t>віссю</a:t>
            </a:r>
            <a:r>
              <a:rPr lang="ru-RU" b="1" dirty="0">
                <a:latin typeface="Bookman Old Style" pitchFamily="18" charset="0"/>
              </a:rPr>
              <a:t> роману є собор, </a:t>
            </a:r>
            <a:r>
              <a:rPr lang="ru-RU" b="1" dirty="0" err="1">
                <a:latin typeface="Bookman Old Style" pitchFamily="18" charset="0"/>
              </a:rPr>
              <a:t>навколо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якого</a:t>
            </a:r>
            <a:r>
              <a:rPr lang="ru-RU" b="1" dirty="0">
                <a:latin typeface="Bookman Old Style" pitchFamily="18" charset="0"/>
              </a:rPr>
              <a:t> і </a:t>
            </a:r>
            <a:r>
              <a:rPr lang="ru-RU" b="1" dirty="0" err="1">
                <a:latin typeface="Bookman Old Style" pitchFamily="18" charset="0"/>
              </a:rPr>
              <a:t>розгортаються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всі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події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і </a:t>
            </a:r>
            <a:r>
              <a:rPr lang="ru-RU" b="1" dirty="0" err="1">
                <a:latin typeface="Bookman Old Style" pitchFamily="18" charset="0"/>
              </a:rPr>
              <a:t>який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посідає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певне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місце</a:t>
            </a:r>
            <a:r>
              <a:rPr lang="ru-RU" b="1" dirty="0">
                <a:latin typeface="Bookman Old Style" pitchFamily="18" charset="0"/>
              </a:rPr>
              <a:t> у </a:t>
            </a:r>
            <a:r>
              <a:rPr lang="ru-RU" b="1" dirty="0" err="1">
                <a:latin typeface="Bookman Old Style" pitchFamily="18" charset="0"/>
              </a:rPr>
              <a:t>долі</a:t>
            </a:r>
            <a:r>
              <a:rPr lang="ru-RU" b="1" dirty="0">
                <a:latin typeface="Bookman Old Style" pitchFamily="18" charset="0"/>
              </a:rPr>
              <a:t> кожного з </a:t>
            </a:r>
            <a:r>
              <a:rPr lang="ru-RU" b="1" dirty="0" err="1" smtClean="0">
                <a:latin typeface="Bookman Old Style" pitchFamily="18" charset="0"/>
              </a:rPr>
              <a:t>героїв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latin typeface="Bookman Old Style" pitchFamily="18" charset="0"/>
              </a:rPr>
              <a:t>Час </a:t>
            </a:r>
            <a:r>
              <a:rPr lang="ru-RU" b="1" dirty="0" err="1">
                <a:latin typeface="Bookman Old Style" pitchFamily="18" charset="0"/>
              </a:rPr>
              <a:t>основної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дії</a:t>
            </a:r>
            <a:r>
              <a:rPr lang="ru-RU" b="1" dirty="0">
                <a:latin typeface="Bookman Old Style" pitchFamily="18" charset="0"/>
              </a:rPr>
              <a:t> в </a:t>
            </a:r>
            <a:r>
              <a:rPr lang="ru-RU" b="1" dirty="0" err="1">
                <a:latin typeface="Bookman Old Style" pitchFamily="18" charset="0"/>
              </a:rPr>
              <a:t>романі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чітко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окреслений</a:t>
            </a:r>
            <a:r>
              <a:rPr lang="ru-RU" b="1" dirty="0">
                <a:latin typeface="Bookman Old Style" pitchFamily="18" charset="0"/>
              </a:rPr>
              <a:t>. </a:t>
            </a:r>
            <a:r>
              <a:rPr lang="ru-RU" b="1" dirty="0" err="1">
                <a:latin typeface="Bookman Old Style" pitchFamily="18" charset="0"/>
              </a:rPr>
              <a:t>Це</a:t>
            </a:r>
            <a:r>
              <a:rPr lang="ru-RU" b="1" dirty="0">
                <a:latin typeface="Bookman Old Style" pitchFamily="18" charset="0"/>
              </a:rPr>
              <a:t> – 1963 </a:t>
            </a:r>
            <a:r>
              <a:rPr lang="ru-RU" b="1" dirty="0" err="1">
                <a:latin typeface="Bookman Old Style" pitchFamily="18" charset="0"/>
              </a:rPr>
              <a:t>рік</a:t>
            </a:r>
            <a:r>
              <a:rPr lang="ru-RU" b="1" dirty="0">
                <a:latin typeface="Bookman Old Style" pitchFamily="18" charset="0"/>
              </a:rPr>
              <a:t>. </a:t>
            </a:r>
            <a:r>
              <a:rPr lang="ru-RU" b="1" dirty="0" err="1">
                <a:latin typeface="Bookman Old Style" pitchFamily="18" charset="0"/>
              </a:rPr>
              <a:t>Хоч</a:t>
            </a:r>
            <a:r>
              <a:rPr lang="ru-RU" b="1" dirty="0">
                <a:latin typeface="Bookman Old Style" pitchFamily="18" charset="0"/>
              </a:rPr>
              <a:t> є в </a:t>
            </a:r>
            <a:r>
              <a:rPr lang="ru-RU" b="1" dirty="0" err="1">
                <a:latin typeface="Bookman Old Style" pitchFamily="18" charset="0"/>
              </a:rPr>
              <a:t>романі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повернення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в </a:t>
            </a:r>
            <a:r>
              <a:rPr lang="ru-RU" b="1" dirty="0" err="1">
                <a:latin typeface="Bookman Old Style" pitchFamily="18" charset="0"/>
              </a:rPr>
              <a:t>історичне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минуле</a:t>
            </a:r>
            <a:r>
              <a:rPr lang="ru-RU" b="1" dirty="0">
                <a:latin typeface="Bookman Old Style" pitchFamily="18" charset="0"/>
              </a:rPr>
              <a:t> (Велика </a:t>
            </a:r>
            <a:r>
              <a:rPr lang="ru-RU" b="1" dirty="0" err="1">
                <a:latin typeface="Bookman Old Style" pitchFamily="18" charset="0"/>
              </a:rPr>
              <a:t>Вітчизняна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війна</a:t>
            </a:r>
            <a:r>
              <a:rPr lang="ru-RU" b="1" dirty="0" smtClean="0">
                <a:latin typeface="Bookman Old Style" pitchFamily="18" charset="0"/>
              </a:rPr>
              <a:t>, </a:t>
            </a:r>
            <a:r>
              <a:rPr lang="ru-RU" b="1" dirty="0" err="1" smtClean="0">
                <a:latin typeface="Bookman Old Style" pitchFamily="18" charset="0"/>
              </a:rPr>
              <a:t>громадянська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війна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козацькі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часи</a:t>
            </a:r>
            <a:r>
              <a:rPr lang="ru-RU" b="1" dirty="0">
                <a:latin typeface="Bookman Old Style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3036" y="675202"/>
            <a:ext cx="629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Bookman Old Style" pitchFamily="18" charset="0"/>
              </a:rPr>
              <a:t>Сюжетно-композиційні особливості роману «Собор»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18621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4826" y="2009893"/>
            <a:ext cx="68288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ПИТАННЯ. </a:t>
            </a:r>
            <a:endPara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образів твору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дминистратор\Desktop\Мої документи\Шаблони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6647" y="3459430"/>
            <a:ext cx="2065226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5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6" y="25251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9799" y="885711"/>
            <a:ext cx="698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srgbClr val="002060"/>
                </a:solidFill>
                <a:latin typeface="Bookman Old Style" pitchFamily="18" charset="0"/>
              </a:rPr>
              <a:t>А яке значення слова собор дає тлумачний словник?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642" y="1921219"/>
            <a:ext cx="78433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itchFamily="18" charset="0"/>
              </a:rPr>
              <a:t>Собор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uk-UA" b="1" dirty="0">
                <a:latin typeface="Bookman Old Style" pitchFamily="18" charset="0"/>
              </a:rPr>
              <a:t>(тлумачний словник)</a:t>
            </a:r>
            <a:endParaRPr lang="ru-RU" dirty="0">
              <a:latin typeface="Bookman Old Style" pitchFamily="18" charset="0"/>
            </a:endParaRPr>
          </a:p>
          <a:p>
            <a:r>
              <a:rPr lang="ru-RU" b="1" dirty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  <a:p>
            <a:pPr algn="just"/>
            <a:r>
              <a:rPr lang="uk-UA" dirty="0">
                <a:latin typeface="Bookman Old Style" pitchFamily="18" charset="0"/>
              </a:rPr>
              <a:t>1.  Збори урядових або виборних осіб для розгля­ду й розв'язання державних або  </a:t>
            </a:r>
            <a:r>
              <a:rPr lang="uk-UA" dirty="0" smtClean="0">
                <a:latin typeface="Bookman Old Style" pitchFamily="18" charset="0"/>
              </a:rPr>
              <a:t>духовних </a:t>
            </a:r>
            <a:r>
              <a:rPr lang="uk-UA" dirty="0">
                <a:latin typeface="Bookman Old Style" pitchFamily="18" charset="0"/>
              </a:rPr>
              <a:t>питань.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 </a:t>
            </a:r>
          </a:p>
          <a:p>
            <a:pPr algn="just"/>
            <a:r>
              <a:rPr lang="uk-UA" dirty="0">
                <a:latin typeface="Bookman Old Style" pitchFamily="18" charset="0"/>
              </a:rPr>
              <a:t>2. </a:t>
            </a:r>
            <a:r>
              <a:rPr lang="uk-UA" dirty="0" smtClean="0">
                <a:latin typeface="Bookman Old Style" pitchFamily="18" charset="0"/>
              </a:rPr>
              <a:t>Зібрання </a:t>
            </a:r>
            <a:r>
              <a:rPr lang="uk-UA" dirty="0">
                <a:latin typeface="Bookman Old Style" pitchFamily="18" charset="0"/>
              </a:rPr>
              <a:t>великої кількості людей в одному місці для розваги,   </a:t>
            </a:r>
            <a:endParaRPr lang="ru-RU" dirty="0">
              <a:latin typeface="Bookman Old Style" pitchFamily="18" charset="0"/>
            </a:endParaRPr>
          </a:p>
          <a:p>
            <a:r>
              <a:rPr lang="uk-UA" dirty="0">
                <a:latin typeface="Bookman Old Style" pitchFamily="18" charset="0"/>
              </a:rPr>
              <a:t>  </a:t>
            </a:r>
            <a:r>
              <a:rPr lang="uk-UA" dirty="0" smtClean="0">
                <a:latin typeface="Bookman Old Style" pitchFamily="18" charset="0"/>
              </a:rPr>
              <a:t>відпочинку</a:t>
            </a:r>
            <a:r>
              <a:rPr lang="uk-UA" dirty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 </a:t>
            </a:r>
          </a:p>
          <a:p>
            <a:r>
              <a:rPr lang="uk-UA" dirty="0">
                <a:latin typeface="Bookman Old Style" pitchFamily="18" charset="0"/>
              </a:rPr>
              <a:t>3.  Собором – разом, спільно, об'єднавшись.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 </a:t>
            </a:r>
          </a:p>
          <a:p>
            <a:r>
              <a:rPr lang="uk-UA" dirty="0">
                <a:latin typeface="Bookman Old Style" pitchFamily="18" charset="0"/>
              </a:rPr>
              <a:t>4.  Головна чи велика церква міста; головна церк­ва в монастирі.</a:t>
            </a:r>
            <a:endParaRPr lang="ru-RU" dirty="0">
              <a:latin typeface="Bookman Old Style" pitchFamily="18" charset="0"/>
            </a:endParaRPr>
          </a:p>
          <a:p>
            <a:r>
              <a:rPr lang="uk-UA" b="1" dirty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3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6" y="25251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3912" y="90872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latin typeface="Bookman Old Style" pitchFamily="18" charset="0"/>
              </a:rPr>
              <a:t>Яким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вперше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постає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козацький</a:t>
            </a:r>
            <a:r>
              <a:rPr lang="ru-RU" b="1" dirty="0">
                <a:latin typeface="Bookman Old Style" pitchFamily="18" charset="0"/>
              </a:rPr>
              <a:t> собор перед нами? </a:t>
            </a:r>
            <a:r>
              <a:rPr lang="ru-RU" b="1" dirty="0" err="1">
                <a:latin typeface="Bookman Old Style" pitchFamily="18" charset="0"/>
              </a:rPr>
              <a:t>Які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враження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від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цього</a:t>
            </a:r>
            <a:r>
              <a:rPr lang="ru-RU" b="1" dirty="0">
                <a:latin typeface="Bookman Old Style" pitchFamily="18" charset="0"/>
              </a:rPr>
              <a:t> храму </a:t>
            </a:r>
            <a:r>
              <a:rPr lang="ru-RU" b="1" dirty="0" err="1">
                <a:latin typeface="Bookman Old Style" pitchFamily="18" charset="0"/>
              </a:rPr>
              <a:t>залишаються</a:t>
            </a:r>
            <a:r>
              <a:rPr lang="ru-RU" b="1" dirty="0">
                <a:latin typeface="Bookman Old Style" pitchFamily="18" charset="0"/>
              </a:rPr>
              <a:t> у вас і </a:t>
            </a: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latin typeface="Bookman Old Style" pitchFamily="18" charset="0"/>
              </a:rPr>
              <a:t>Розкажіть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історію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виникнення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зачіплянського</a:t>
            </a:r>
            <a:r>
              <a:rPr lang="ru-RU" b="1" dirty="0">
                <a:latin typeface="Bookman Old Style" pitchFamily="18" charset="0"/>
              </a:rPr>
              <a:t> собору. </a:t>
            </a: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козаки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вирішили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залишити</a:t>
            </a:r>
            <a:r>
              <a:rPr lang="ru-RU" b="1" dirty="0">
                <a:latin typeface="Bookman Old Style" pitchFamily="18" charset="0"/>
              </a:rPr>
              <a:t> по </a:t>
            </a:r>
            <a:r>
              <a:rPr lang="ru-RU" b="1" dirty="0" err="1">
                <a:latin typeface="Bookman Old Style" pitchFamily="18" charset="0"/>
              </a:rPr>
              <a:t>собі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духовну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пам'ятку</a:t>
            </a:r>
            <a:r>
              <a:rPr lang="ru-RU" b="1" dirty="0">
                <a:latin typeface="Bookman Old Style" pitchFamily="18" charset="0"/>
              </a:rPr>
              <a:t>, а не </a:t>
            </a:r>
            <a:r>
              <a:rPr lang="ru-RU" b="1" dirty="0" err="1">
                <a:latin typeface="Bookman Old Style" pitchFamily="18" charset="0"/>
              </a:rPr>
              <a:t>збройно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виступити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проти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Катерини</a:t>
            </a:r>
            <a:r>
              <a:rPr lang="ru-RU" b="1" dirty="0">
                <a:latin typeface="Bookman Old Style" pitchFamily="18" charset="0"/>
              </a:rPr>
              <a:t> II?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latin typeface="Bookman Old Style" pitchFamily="18" charset="0"/>
              </a:rPr>
              <a:t>Розкажіть</a:t>
            </a:r>
            <a:r>
              <a:rPr lang="ru-RU" b="1" dirty="0">
                <a:latin typeface="Bookman Old Style" pitchFamily="18" charset="0"/>
              </a:rPr>
              <a:t> про </a:t>
            </a:r>
            <a:r>
              <a:rPr lang="ru-RU" b="1" dirty="0" err="1">
                <a:latin typeface="Bookman Old Style" pitchFamily="18" charset="0"/>
              </a:rPr>
              <a:t>перипетії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навколо</a:t>
            </a:r>
            <a:r>
              <a:rPr lang="ru-RU" b="1" dirty="0">
                <a:latin typeface="Bookman Old Style" pitchFamily="18" charset="0"/>
              </a:rPr>
              <a:t> собору </a:t>
            </a:r>
            <a:r>
              <a:rPr lang="ru-RU" b="1" dirty="0" err="1">
                <a:latin typeface="Bookman Old Style" pitchFamily="18" charset="0"/>
              </a:rPr>
              <a:t>під</a:t>
            </a:r>
            <a:r>
              <a:rPr lang="ru-RU" b="1" dirty="0">
                <a:latin typeface="Bookman Old Style" pitchFamily="18" charset="0"/>
              </a:rPr>
              <a:t> час </a:t>
            </a:r>
            <a:r>
              <a:rPr lang="ru-RU" b="1" dirty="0" err="1">
                <a:latin typeface="Bookman Old Style" pitchFamily="18" charset="0"/>
              </a:rPr>
              <a:t>громадянської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війни</a:t>
            </a:r>
            <a:r>
              <a:rPr lang="ru-RU" b="1" dirty="0">
                <a:latin typeface="Bookman Old Style" pitchFamily="18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latin typeface="Bookman Old Style" pitchFamily="18" charset="0"/>
              </a:rPr>
              <a:t>  </a:t>
            </a: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зачіплянська</a:t>
            </a:r>
            <a:r>
              <a:rPr lang="ru-RU" b="1" dirty="0">
                <a:latin typeface="Bookman Old Style" pitchFamily="18" charset="0"/>
              </a:rPr>
              <a:t> молодь стала на </a:t>
            </a:r>
            <a:r>
              <a:rPr lang="ru-RU" b="1" dirty="0" err="1">
                <a:latin typeface="Bookman Old Style" pitchFamily="18" charset="0"/>
              </a:rPr>
              <a:t>захист</a:t>
            </a:r>
            <a:r>
              <a:rPr lang="ru-RU" b="1" dirty="0">
                <a:latin typeface="Bookman Old Style" pitchFamily="18" charset="0"/>
              </a:rPr>
              <a:t> храму в роки </a:t>
            </a:r>
            <a:r>
              <a:rPr lang="ru-RU" b="1" dirty="0" err="1">
                <a:latin typeface="Bookman Old Style" pitchFamily="18" charset="0"/>
              </a:rPr>
              <a:t>Другої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світової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війни</a:t>
            </a:r>
            <a:r>
              <a:rPr lang="ru-RU" b="1" dirty="0">
                <a:latin typeface="Bookman Old Style" pitchFamily="18" charset="0"/>
              </a:rPr>
              <a:t>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latin typeface="Bookman Old Style" pitchFamily="18" charset="0"/>
              </a:rPr>
              <a:t>  Про </a:t>
            </a:r>
            <a:r>
              <a:rPr lang="ru-RU" b="1" dirty="0" err="1">
                <a:latin typeface="Bookman Old Style" pitchFamily="18" charset="0"/>
              </a:rPr>
              <a:t>що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свідчить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перетворення</a:t>
            </a:r>
            <a:r>
              <a:rPr lang="ru-RU" b="1" dirty="0">
                <a:latin typeface="Bookman Old Style" pitchFamily="18" charset="0"/>
              </a:rPr>
              <a:t> собору у склад </a:t>
            </a:r>
            <a:r>
              <a:rPr lang="ru-RU" b="1" dirty="0" err="1">
                <a:latin typeface="Bookman Old Style" pitchFamily="18" charset="0"/>
              </a:rPr>
              <a:t>комбікормів</a:t>
            </a:r>
            <a:r>
              <a:rPr lang="ru-RU" b="1" dirty="0">
                <a:latin typeface="Bookman Old Style" pitchFamily="18" charset="0"/>
              </a:rPr>
              <a:t>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 smtClean="0">
                <a:latin typeface="Bookman Old Style" pitchFamily="18" charset="0"/>
              </a:rPr>
              <a:t>Доведіть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твердження</a:t>
            </a:r>
            <a:r>
              <a:rPr lang="ru-RU" b="1" dirty="0">
                <a:latin typeface="Bookman Old Style" pitchFamily="18" charset="0"/>
              </a:rPr>
              <a:t>: </a:t>
            </a:r>
            <a:r>
              <a:rPr lang="ru-RU" b="1" dirty="0" err="1">
                <a:latin typeface="Bookman Old Style" pitchFamily="18" charset="0"/>
              </a:rPr>
              <a:t>занепадає</a:t>
            </a:r>
            <a:r>
              <a:rPr lang="ru-RU" b="1" dirty="0">
                <a:latin typeface="Bookman Old Style" pitchFamily="18" charset="0"/>
              </a:rPr>
              <a:t> собор — </a:t>
            </a:r>
            <a:r>
              <a:rPr lang="ru-RU" b="1" dirty="0" err="1">
                <a:latin typeface="Bookman Old Style" pitchFamily="18" charset="0"/>
              </a:rPr>
              <a:t>занепадає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духовність</a:t>
            </a:r>
            <a:r>
              <a:rPr lang="ru-RU" b="1" dirty="0">
                <a:latin typeface="Bookman Old Style" pitchFamily="18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Володька Лобода не ставиться до собору як до </a:t>
            </a:r>
            <a:r>
              <a:rPr lang="ru-RU" b="1" dirty="0" err="1">
                <a:latin typeface="Bookman Old Style" pitchFamily="18" charset="0"/>
              </a:rPr>
              <a:t>святині</a:t>
            </a:r>
            <a:r>
              <a:rPr lang="ru-RU" b="1" dirty="0">
                <a:latin typeface="Bookman Old Style" pitchFamily="18" charset="0"/>
              </a:rPr>
              <a:t>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latin typeface="Bookman Old Style" pitchFamily="18" charset="0"/>
              </a:rPr>
              <a:t>Якою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була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реакція</a:t>
            </a:r>
            <a:r>
              <a:rPr lang="ru-RU" b="1" dirty="0">
                <a:latin typeface="Bookman Old Style" pitchFamily="18" charset="0"/>
              </a:rPr>
              <a:t> селища, коли </a:t>
            </a:r>
            <a:r>
              <a:rPr lang="ru-RU" b="1" dirty="0" err="1">
                <a:latin typeface="Bookman Old Style" pitchFamily="18" charset="0"/>
              </a:rPr>
              <a:t>вкрали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таблицю</a:t>
            </a:r>
            <a:r>
              <a:rPr lang="ru-RU" b="1" dirty="0">
                <a:latin typeface="Bookman Old Style" pitchFamily="18" charset="0"/>
              </a:rPr>
              <a:t> з собору? </a:t>
            </a: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це</a:t>
            </a:r>
            <a:r>
              <a:rPr lang="ru-RU" b="1" dirty="0">
                <a:latin typeface="Bookman Old Style" pitchFamily="18" charset="0"/>
              </a:rPr>
              <a:t> так </a:t>
            </a:r>
            <a:r>
              <a:rPr lang="ru-RU" b="1" dirty="0" err="1">
                <a:latin typeface="Bookman Old Style" pitchFamily="18" charset="0"/>
              </a:rPr>
              <a:t>здивувало</a:t>
            </a:r>
            <a:r>
              <a:rPr lang="ru-RU" b="1" dirty="0">
                <a:latin typeface="Bookman Old Style" pitchFamily="18" charset="0"/>
              </a:rPr>
              <a:t> Володьку Лободу?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latin typeface="Bookman Old Style" pitchFamily="18" charset="0"/>
              </a:rPr>
              <a:t>Не </a:t>
            </a:r>
            <a:r>
              <a:rPr lang="ru-RU" b="1" dirty="0" err="1">
                <a:latin typeface="Bookman Old Style" pitchFamily="18" charset="0"/>
              </a:rPr>
              <a:t>використовуючи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імена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героїв</a:t>
            </a:r>
            <a:r>
              <a:rPr lang="ru-RU" b="1" dirty="0">
                <a:latin typeface="Bookman Old Style" pitchFamily="18" charset="0"/>
              </a:rPr>
              <a:t> роману, </a:t>
            </a:r>
            <a:r>
              <a:rPr lang="ru-RU" b="1" dirty="0" err="1">
                <a:latin typeface="Bookman Old Style" pitchFamily="18" charset="0"/>
              </a:rPr>
              <a:t>перерахуйте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які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пропозиції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висловлювалися</a:t>
            </a:r>
            <a:r>
              <a:rPr lang="ru-RU" b="1" dirty="0">
                <a:latin typeface="Bookman Old Style" pitchFamily="18" charset="0"/>
              </a:rPr>
              <a:t> час </a:t>
            </a:r>
            <a:r>
              <a:rPr lang="ru-RU" b="1" dirty="0" err="1">
                <a:latin typeface="Bookman Old Style" pitchFamily="18" charset="0"/>
              </a:rPr>
              <a:t>від</a:t>
            </a:r>
            <a:r>
              <a:rPr lang="ru-RU" b="1" dirty="0">
                <a:latin typeface="Bookman Old Style" pitchFamily="18" charset="0"/>
              </a:rPr>
              <a:t> часу </a:t>
            </a:r>
            <a:r>
              <a:rPr lang="ru-RU" b="1" dirty="0" err="1">
                <a:latin typeface="Bookman Old Style" pitchFamily="18" charset="0"/>
              </a:rPr>
              <a:t>щодо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долі</a:t>
            </a:r>
            <a:r>
              <a:rPr lang="ru-RU" b="1" dirty="0">
                <a:latin typeface="Bookman Old Style" pitchFamily="18" charset="0"/>
              </a:rPr>
              <a:t> собору, і </a:t>
            </a:r>
            <a:r>
              <a:rPr lang="ru-RU" b="1" dirty="0" err="1">
                <a:latin typeface="Bookman Old Style" pitchFamily="18" charset="0"/>
              </a:rPr>
              <a:t>запишемо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їх</a:t>
            </a:r>
            <a:r>
              <a:rPr lang="ru-RU" b="1" dirty="0">
                <a:latin typeface="Bookman Old Style" pitchFamily="18" charset="0"/>
              </a:rPr>
              <a:t> до </a:t>
            </a:r>
            <a:r>
              <a:rPr lang="ru-RU" b="1" dirty="0" err="1">
                <a:latin typeface="Bookman Old Style" pitchFamily="18" charset="0"/>
              </a:rPr>
              <a:t>схеми</a:t>
            </a:r>
            <a:r>
              <a:rPr lang="ru-RU" b="1" dirty="0">
                <a:latin typeface="Bookman Old Style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9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41992" y="5149058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195503" y="324523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32256958"/>
              </p:ext>
            </p:extLst>
          </p:nvPr>
        </p:nvGraphicFramePr>
        <p:xfrm>
          <a:off x="1343531" y="1142384"/>
          <a:ext cx="6456936" cy="437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1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2879222">
            <a:off x="6951618" y="503379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8958909">
            <a:off x="-374966" y="147983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90623749"/>
              </p:ext>
            </p:extLst>
          </p:nvPr>
        </p:nvGraphicFramePr>
        <p:xfrm>
          <a:off x="1511935" y="1002982"/>
          <a:ext cx="6120130" cy="485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68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590628" y="37117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41287"/>
              </p:ext>
            </p:extLst>
          </p:nvPr>
        </p:nvGraphicFramePr>
        <p:xfrm>
          <a:off x="1661460" y="731838"/>
          <a:ext cx="6438932" cy="514543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19466"/>
                <a:gridCol w="3219466"/>
              </a:tblGrid>
              <a:tr h="270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ГЕРОЙ РОМАНУ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СТАВЛЕННЯ ДО СОБОРУ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270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Микола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Баглай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вершечок мрії дитинства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270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Єлька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собор –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коли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бачив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541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Володька Лобода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храм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історії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храм зодчества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козацького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270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Яворницький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довершений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архітектурний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витвір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812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Сліпий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танкіст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Костя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мотлох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історії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спосіб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зробити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кар’єру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 але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навіть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захоплюється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красою собору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108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Воєнком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При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всіх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же властях стояв! –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галасувала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зразкова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квартальна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–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тепер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розвалювати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Кому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поперек горла став ?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812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Шпачиха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Вперше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чую.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Мені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нього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правда,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байдуже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але дивно,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щоб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отак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людей не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спитавшись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  <a:tr h="812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Вірунька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прозріння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намагався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будь-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зберегти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собор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мимовільного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руйнування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снарядами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7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5327204"/>
              </p:ext>
            </p:extLst>
          </p:nvPr>
        </p:nvGraphicFramePr>
        <p:xfrm>
          <a:off x="899592" y="332656"/>
          <a:ext cx="75608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111900" y="5042395"/>
            <a:ext cx="1923170" cy="134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99152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5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446612" y="108498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313195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Запитання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 до характеристики образу </a:t>
            </a:r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Миколи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Баглая</a:t>
            </a:r>
            <a:r>
              <a:rPr lang="uk-UA" sz="2000" b="1" i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000" b="1" dirty="0" err="1">
                <a:latin typeface="Bookman Old Style" pitchFamily="18" charset="0"/>
              </a:rPr>
              <a:t>Доведіть</a:t>
            </a:r>
            <a:r>
              <a:rPr lang="ru-RU" sz="2000" b="1" dirty="0">
                <a:latin typeface="Bookman Old Style" pitchFamily="18" charset="0"/>
              </a:rPr>
              <a:t>, </a:t>
            </a:r>
            <a:r>
              <a:rPr lang="ru-RU" sz="2000" b="1" dirty="0" err="1">
                <a:latin typeface="Bookman Old Style" pitchFamily="18" charset="0"/>
              </a:rPr>
              <a:t>що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Микола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uk-UA" sz="2000" b="1" dirty="0">
                <a:latin typeface="Bookman Old Style" pitchFamily="18" charset="0"/>
              </a:rPr>
              <a:t>– «</a:t>
            </a:r>
            <a:r>
              <a:rPr lang="ru-RU" sz="2000" b="1" dirty="0" err="1">
                <a:latin typeface="Bookman Old Style" pitchFamily="18" charset="0"/>
              </a:rPr>
              <a:t>сучасний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інтелектуал</a:t>
            </a:r>
            <a:r>
              <a:rPr lang="uk-UA" sz="2000" b="1" dirty="0">
                <a:latin typeface="Bookman Old Style" pitchFamily="18" charset="0"/>
              </a:rPr>
              <a:t>»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pPr lvl="0" algn="just"/>
            <a:endParaRPr lang="ru-RU" sz="2000" b="1" dirty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000" b="1" dirty="0">
                <a:latin typeface="Bookman Old Style" pitchFamily="18" charset="0"/>
              </a:rPr>
              <a:t>Як </a:t>
            </a:r>
            <a:r>
              <a:rPr lang="ru-RU" sz="2000" b="1" dirty="0" err="1">
                <a:latin typeface="Bookman Old Style" pitchFamily="18" charset="0"/>
              </a:rPr>
              <a:t>Микола</a:t>
            </a:r>
            <a:r>
              <a:rPr lang="ru-RU" sz="2000" b="1" dirty="0">
                <a:latin typeface="Bookman Old Style" pitchFamily="18" charset="0"/>
              </a:rPr>
              <a:t> ставиться до собору</a:t>
            </a:r>
            <a:r>
              <a:rPr lang="ru-RU" sz="2000" b="1" dirty="0" smtClean="0">
                <a:latin typeface="Bookman Old Style" pitchFamily="18" charset="0"/>
              </a:rPr>
              <a:t>?</a:t>
            </a:r>
          </a:p>
          <a:p>
            <a:pPr lvl="0" algn="just"/>
            <a:endParaRPr lang="ru-RU" sz="2000" b="1" dirty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000" b="1" dirty="0" err="1">
                <a:latin typeface="Bookman Old Style" pitchFamily="18" charset="0"/>
              </a:rPr>
              <a:t>Чи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можливе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щасливе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подружнє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життя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Єльки</a:t>
            </a:r>
            <a:r>
              <a:rPr lang="ru-RU" sz="2000" b="1" dirty="0">
                <a:latin typeface="Bookman Old Style" pitchFamily="18" charset="0"/>
              </a:rPr>
              <a:t> і </a:t>
            </a:r>
            <a:r>
              <a:rPr lang="ru-RU" sz="2000" b="1" dirty="0" err="1">
                <a:latin typeface="Bookman Old Style" pitchFamily="18" charset="0"/>
              </a:rPr>
              <a:t>хлопця</a:t>
            </a:r>
            <a:r>
              <a:rPr lang="ru-RU" sz="2000" b="1" dirty="0" smtClean="0">
                <a:latin typeface="Bookman Old Style" pitchFamily="18" charset="0"/>
              </a:rPr>
              <a:t>?</a:t>
            </a:r>
          </a:p>
          <a:p>
            <a:pPr lvl="0" algn="just"/>
            <a:endParaRPr lang="ru-RU" sz="2000" b="1" dirty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000" b="1" dirty="0" err="1">
                <a:latin typeface="Bookman Old Style" pitchFamily="18" charset="0"/>
              </a:rPr>
              <a:t>Чому</a:t>
            </a:r>
            <a:r>
              <a:rPr lang="ru-RU" sz="2000" b="1" dirty="0">
                <a:latin typeface="Bookman Old Style" pitchFamily="18" charset="0"/>
              </a:rPr>
              <a:t> до </a:t>
            </a:r>
            <a:r>
              <a:rPr lang="ru-RU" sz="2000" b="1" dirty="0" err="1">
                <a:latin typeface="Bookman Old Style" pitchFamily="18" charset="0"/>
              </a:rPr>
              <a:t>Миколи</a:t>
            </a:r>
            <a:r>
              <a:rPr lang="ru-RU" sz="2000" b="1" dirty="0">
                <a:latin typeface="Bookman Old Style" pitchFamily="18" charset="0"/>
              </a:rPr>
              <a:t> та </a:t>
            </a:r>
            <a:r>
              <a:rPr lang="ru-RU" sz="2000" b="1" dirty="0" err="1">
                <a:latin typeface="Bookman Old Style" pitchFamily="18" charset="0"/>
              </a:rPr>
              <a:t>Єльки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старий</a:t>
            </a:r>
            <a:r>
              <a:rPr lang="ru-RU" sz="2000" b="1" dirty="0">
                <a:latin typeface="Bookman Old Style" pitchFamily="18" charset="0"/>
              </a:rPr>
              <a:t> учитель </a:t>
            </a:r>
            <a:r>
              <a:rPr lang="ru-RU" sz="2000" b="1" dirty="0" err="1">
                <a:latin typeface="Bookman Old Style" pitchFamily="18" charset="0"/>
              </a:rPr>
              <a:t>Хома</a:t>
            </a:r>
            <a:r>
              <a:rPr lang="ru-RU" sz="2000" b="1" dirty="0">
                <a:latin typeface="Bookman Old Style" pitchFamily="18" charset="0"/>
              </a:rPr>
              <a:t> Романович </a:t>
            </a:r>
            <a:r>
              <a:rPr lang="ru-RU" sz="2000" b="1" dirty="0" err="1">
                <a:latin typeface="Bookman Old Style" pitchFamily="18" charset="0"/>
              </a:rPr>
              <a:t>звертається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із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закликом</a:t>
            </a:r>
            <a:r>
              <a:rPr lang="ru-RU" sz="2000" b="1" dirty="0">
                <a:latin typeface="Bookman Old Style" pitchFamily="18" charset="0"/>
              </a:rPr>
              <a:t>: </a:t>
            </a:r>
            <a:r>
              <a:rPr lang="uk-UA" sz="2000" b="1" dirty="0">
                <a:latin typeface="Bookman Old Style" pitchFamily="18" charset="0"/>
              </a:rPr>
              <a:t>«</a:t>
            </a:r>
            <a:r>
              <a:rPr lang="ru-RU" sz="2000" b="1" dirty="0" err="1">
                <a:latin typeface="Bookman Old Style" pitchFamily="18" charset="0"/>
              </a:rPr>
              <a:t>Собори</a:t>
            </a:r>
            <a:r>
              <a:rPr lang="ru-RU" sz="2000" b="1" dirty="0">
                <a:latin typeface="Bookman Old Style" pitchFamily="18" charset="0"/>
              </a:rPr>
              <a:t> душ </a:t>
            </a:r>
            <a:r>
              <a:rPr lang="ru-RU" sz="2000" b="1" dirty="0" err="1">
                <a:latin typeface="Bookman Old Style" pitchFamily="18" charset="0"/>
              </a:rPr>
              <a:t>своїх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бережіть</a:t>
            </a:r>
            <a:r>
              <a:rPr lang="ru-RU" sz="2000" b="1" dirty="0">
                <a:latin typeface="Bookman Old Style" pitchFamily="18" charset="0"/>
              </a:rPr>
              <a:t>, </a:t>
            </a:r>
            <a:r>
              <a:rPr lang="ru-RU" sz="2000" b="1" dirty="0" err="1">
                <a:latin typeface="Bookman Old Style" pitchFamily="18" charset="0"/>
              </a:rPr>
              <a:t>друзі</a:t>
            </a:r>
            <a:r>
              <a:rPr lang="ru-RU" sz="2000" b="1" dirty="0">
                <a:latin typeface="Bookman Old Style" pitchFamily="18" charset="0"/>
              </a:rPr>
              <a:t>... </a:t>
            </a:r>
            <a:r>
              <a:rPr lang="ru-RU" sz="2000" b="1" dirty="0" err="1">
                <a:latin typeface="Bookman Old Style" pitchFamily="18" charset="0"/>
              </a:rPr>
              <a:t>Собори</a:t>
            </a:r>
            <a:r>
              <a:rPr lang="ru-RU" sz="2000" b="1" dirty="0">
                <a:latin typeface="Bookman Old Style" pitchFamily="18" charset="0"/>
              </a:rPr>
              <a:t> душ!</a:t>
            </a:r>
            <a:r>
              <a:rPr lang="uk-UA" sz="2000" b="1" dirty="0">
                <a:latin typeface="Bookman Old Style" pitchFamily="18" charset="0"/>
              </a:rPr>
              <a:t>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2" name="Picture 3" descr="C:\Users\Администратор\Desktop\Oles_Gonchar__So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938" y="177758"/>
            <a:ext cx="3271860" cy="236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36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258243" y="479178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86571" y="396532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0930" y="1988840"/>
            <a:ext cx="724146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Запитання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 до характеристики образу </a:t>
            </a:r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Єльки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Розкажіть</a:t>
            </a:r>
            <a:r>
              <a:rPr lang="ru-RU" b="1" dirty="0">
                <a:latin typeface="Bookman Old Style" pitchFamily="18" charset="0"/>
              </a:rPr>
              <a:t> про </a:t>
            </a:r>
            <a:r>
              <a:rPr lang="ru-RU" b="1" dirty="0" err="1">
                <a:latin typeface="Bookman Old Style" pitchFamily="18" charset="0"/>
              </a:rPr>
              <a:t>дитячі</a:t>
            </a:r>
            <a:r>
              <a:rPr lang="ru-RU" b="1" dirty="0">
                <a:latin typeface="Bookman Old Style" pitchFamily="18" charset="0"/>
              </a:rPr>
              <a:t> роки </a:t>
            </a:r>
            <a:r>
              <a:rPr lang="ru-RU" b="1" dirty="0" err="1">
                <a:latin typeface="Bookman Old Style" pitchFamily="18" charset="0"/>
              </a:rPr>
              <a:t>Єльки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Єлька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розчарувалась</a:t>
            </a:r>
            <a:r>
              <a:rPr lang="ru-RU" b="1" dirty="0">
                <a:latin typeface="Bookman Old Style" pitchFamily="18" charset="0"/>
              </a:rPr>
              <a:t> у </a:t>
            </a:r>
            <a:r>
              <a:rPr lang="ru-RU" b="1" dirty="0" err="1">
                <a:latin typeface="Bookman Old Style" pitchFamily="18" charset="0"/>
              </a:rPr>
              <a:t>хлопцеві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який</a:t>
            </a:r>
            <a:r>
              <a:rPr lang="ru-RU" b="1" dirty="0">
                <a:latin typeface="Bookman Old Style" pitchFamily="18" charset="0"/>
              </a:rPr>
              <a:t> писав </a:t>
            </a:r>
            <a:r>
              <a:rPr lang="ru-RU" b="1" dirty="0" err="1">
                <a:latin typeface="Bookman Old Style" pitchFamily="18" charset="0"/>
              </a:rPr>
              <a:t>їй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листи</a:t>
            </a:r>
            <a:r>
              <a:rPr lang="ru-RU" b="1" dirty="0">
                <a:latin typeface="Bookman Old Style" pitchFamily="18" charset="0"/>
              </a:rPr>
              <a:t> з </a:t>
            </a:r>
            <a:r>
              <a:rPr lang="ru-RU" b="1" dirty="0" err="1">
                <a:latin typeface="Bookman Old Style" pitchFamily="18" charset="0"/>
              </a:rPr>
              <a:t>армії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Bookman Old Style" pitchFamily="18" charset="0"/>
              </a:rPr>
              <a:t>Яке </a:t>
            </a:r>
            <a:r>
              <a:rPr lang="ru-RU" b="1" dirty="0" err="1">
                <a:latin typeface="Bookman Old Style" pitchFamily="18" charset="0"/>
              </a:rPr>
              <a:t>враження</a:t>
            </a:r>
            <a:r>
              <a:rPr lang="ru-RU" b="1" dirty="0">
                <a:latin typeface="Bookman Old Style" pitchFamily="18" charset="0"/>
              </a:rPr>
              <a:t> справив на </a:t>
            </a:r>
            <a:r>
              <a:rPr lang="ru-RU" b="1" dirty="0" err="1">
                <a:latin typeface="Bookman Old Style" pitchFamily="18" charset="0"/>
              </a:rPr>
              <a:t>Єльку</a:t>
            </a:r>
            <a:r>
              <a:rPr lang="ru-RU" b="1" dirty="0">
                <a:latin typeface="Bookman Old Style" pitchFamily="18" charset="0"/>
              </a:rPr>
              <a:t> лектор, </a:t>
            </a:r>
            <a:r>
              <a:rPr lang="ru-RU" b="1" dirty="0" err="1">
                <a:latin typeface="Bookman Old Style" pitchFamily="18" charset="0"/>
              </a:rPr>
              <a:t>що</a:t>
            </a:r>
            <a:r>
              <a:rPr lang="ru-RU" b="1" dirty="0">
                <a:latin typeface="Bookman Old Style" pitchFamily="18" charset="0"/>
              </a:rPr>
              <a:t> читав </a:t>
            </a:r>
            <a:r>
              <a:rPr lang="ru-RU" b="1" dirty="0" err="1">
                <a:latin typeface="Bookman Old Style" pitchFamily="18" charset="0"/>
              </a:rPr>
              <a:t>лекцію</a:t>
            </a:r>
            <a:r>
              <a:rPr lang="ru-RU" b="1" dirty="0">
                <a:latin typeface="Bookman Old Style" pitchFamily="18" charset="0"/>
              </a:rPr>
              <a:t> про </a:t>
            </a:r>
            <a:r>
              <a:rPr lang="ru-RU" b="1" dirty="0" err="1">
                <a:latin typeface="Bookman Old Style" pitchFamily="18" charset="0"/>
              </a:rPr>
              <a:t>кохання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Bookman Old Style" pitchFamily="18" charset="0"/>
              </a:rPr>
              <a:t>Як </a:t>
            </a:r>
            <a:r>
              <a:rPr lang="ru-RU" b="1" dirty="0" err="1">
                <a:latin typeface="Bookman Old Style" pitchFamily="18" charset="0"/>
              </a:rPr>
              <a:t>ви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вважаєте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чи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можна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простити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Єльці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її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падіння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Чи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варто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було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їй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погоджуватись</a:t>
            </a:r>
            <a:r>
              <a:rPr lang="ru-RU" b="1" dirty="0">
                <a:latin typeface="Bookman Old Style" pitchFamily="18" charset="0"/>
              </a:rPr>
              <a:t> на </a:t>
            </a:r>
            <a:r>
              <a:rPr lang="ru-RU" b="1" dirty="0" err="1">
                <a:latin typeface="Bookman Old Style" pitchFamily="18" charset="0"/>
              </a:rPr>
              <a:t>заручини</a:t>
            </a:r>
            <a:r>
              <a:rPr lang="ru-RU" b="1" dirty="0">
                <a:latin typeface="Bookman Old Style" pitchFamily="18" charset="0"/>
              </a:rPr>
              <a:t> з Лободою?</a:t>
            </a:r>
          </a:p>
        </p:txBody>
      </p:sp>
    </p:spTree>
    <p:extLst>
      <p:ext uri="{BB962C8B-B14F-4D97-AF65-F5344CB8AC3E}">
        <p14:creationId xmlns:p14="http://schemas.microsoft.com/office/powerpoint/2010/main" val="172044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158581" y="108501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940243" y="54352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82341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Питання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 до характеристики образу Володьки </a:t>
            </a:r>
            <a:r>
              <a:rPr lang="ru-RU" sz="2000" b="1" i="1" dirty="0" err="1">
                <a:solidFill>
                  <a:srgbClr val="FF0000"/>
                </a:solidFill>
                <a:latin typeface="Bookman Old Style" pitchFamily="18" charset="0"/>
              </a:rPr>
              <a:t>Лободи</a:t>
            </a:r>
            <a:r>
              <a:rPr lang="uk-UA" sz="2000" b="1" i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Bookman Old Style" pitchFamily="18" charset="0"/>
              </a:rPr>
              <a:t>Як ставиться </a:t>
            </a:r>
            <a:r>
              <a:rPr lang="ru-RU" b="1" dirty="0" err="1">
                <a:latin typeface="Bookman Old Style" pitchFamily="18" charset="0"/>
              </a:rPr>
              <a:t>В.Лобода</a:t>
            </a:r>
            <a:r>
              <a:rPr lang="ru-RU" b="1" dirty="0">
                <a:latin typeface="Bookman Old Style" pitchFamily="18" charset="0"/>
              </a:rPr>
              <a:t> до </a:t>
            </a:r>
            <a:r>
              <a:rPr lang="ru-RU" b="1" dirty="0" err="1">
                <a:latin typeface="Bookman Old Style" pitchFamily="18" charset="0"/>
              </a:rPr>
              <a:t>історичної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святині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Чому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син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віддає</a:t>
            </a:r>
            <a:r>
              <a:rPr lang="ru-RU" b="1" dirty="0">
                <a:latin typeface="Bookman Old Style" pitchFamily="18" charset="0"/>
              </a:rPr>
              <a:t> батька у </a:t>
            </a:r>
            <a:r>
              <a:rPr lang="ru-RU" b="1" dirty="0" err="1">
                <a:latin typeface="Bookman Old Style" pitchFamily="18" charset="0"/>
              </a:rPr>
              <a:t>будинок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ветеранів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 smtClean="0">
                <a:latin typeface="Bookman Old Style" pitchFamily="18" charset="0"/>
              </a:rPr>
              <a:t>Що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свідчить</a:t>
            </a:r>
            <a:r>
              <a:rPr lang="ru-RU" b="1" dirty="0">
                <a:latin typeface="Bookman Old Style" pitchFamily="18" charset="0"/>
              </a:rPr>
              <a:t> про </a:t>
            </a:r>
            <a:r>
              <a:rPr lang="ru-RU" b="1" dirty="0" err="1">
                <a:latin typeface="Bookman Old Style" pitchFamily="18" charset="0"/>
              </a:rPr>
              <a:t>відсутність</a:t>
            </a:r>
            <a:r>
              <a:rPr lang="ru-RU" b="1" dirty="0">
                <a:latin typeface="Bookman Old Style" pitchFamily="18" charset="0"/>
              </a:rPr>
              <a:t> у Володьки </a:t>
            </a:r>
            <a:r>
              <a:rPr lang="ru-RU" b="1" dirty="0" err="1">
                <a:latin typeface="Bookman Old Style" pitchFamily="18" charset="0"/>
              </a:rPr>
              <a:t>любові</a:t>
            </a:r>
            <a:r>
              <a:rPr lang="ru-RU" b="1" dirty="0">
                <a:latin typeface="Bookman Old Style" pitchFamily="18" charset="0"/>
              </a:rPr>
              <a:t> й </a:t>
            </a:r>
            <a:r>
              <a:rPr lang="ru-RU" b="1" dirty="0" err="1">
                <a:latin typeface="Bookman Old Style" pitchFamily="18" charset="0"/>
              </a:rPr>
              <a:t>поваги</a:t>
            </a:r>
            <a:r>
              <a:rPr lang="ru-RU" b="1" dirty="0">
                <a:latin typeface="Bookman Old Style" pitchFamily="18" charset="0"/>
              </a:rPr>
              <a:t> до </a:t>
            </a:r>
            <a:r>
              <a:rPr lang="ru-RU" b="1" dirty="0" err="1">
                <a:latin typeface="Bookman Old Style" pitchFamily="18" charset="0"/>
              </a:rPr>
              <a:t>всього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рідного</a:t>
            </a:r>
            <a:r>
              <a:rPr lang="ru-RU" b="1" dirty="0">
                <a:latin typeface="Bookman Old Style" pitchFamily="18" charset="0"/>
              </a:rPr>
              <a:t> й дорогого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Які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цілі</a:t>
            </a:r>
            <a:r>
              <a:rPr lang="ru-RU" b="1" dirty="0">
                <a:latin typeface="Bookman Old Style" pitchFamily="18" charset="0"/>
              </a:rPr>
              <a:t> ставить перед собою Володька? Про </a:t>
            </a:r>
            <a:r>
              <a:rPr lang="ru-RU" b="1" dirty="0" err="1">
                <a:latin typeface="Bookman Old Style" pitchFamily="18" charset="0"/>
              </a:rPr>
              <a:t>що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мріє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err="1">
                <a:latin typeface="Bookman Old Style" pitchFamily="18" charset="0"/>
              </a:rPr>
              <a:t>Чи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здатний</a:t>
            </a:r>
            <a:r>
              <a:rPr lang="ru-RU" b="1" dirty="0">
                <a:latin typeface="Bookman Old Style" pitchFamily="18" charset="0"/>
              </a:rPr>
              <a:t> Володька на </a:t>
            </a:r>
            <a:r>
              <a:rPr lang="ru-RU" b="1" dirty="0" err="1">
                <a:latin typeface="Bookman Old Style" pitchFamily="18" charset="0"/>
              </a:rPr>
              <a:t>глибокі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почуття</a:t>
            </a:r>
            <a:r>
              <a:rPr lang="ru-RU" b="1" dirty="0" smtClean="0">
                <a:latin typeface="Bookman Old Style" pitchFamily="18" charset="0"/>
              </a:rPr>
              <a:t>?</a:t>
            </a:r>
          </a:p>
          <a:p>
            <a:pPr lvl="0"/>
            <a:endParaRPr lang="ru-RU" b="1" dirty="0" smtClean="0">
              <a:latin typeface="Bookman Old Style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Ваше </a:t>
            </a:r>
            <a:r>
              <a:rPr lang="ru-RU" b="1" dirty="0" err="1">
                <a:latin typeface="Bookman Old Style" pitchFamily="18" charset="0"/>
              </a:rPr>
              <a:t>ставлення</a:t>
            </a:r>
            <a:r>
              <a:rPr lang="ru-RU" b="1" dirty="0">
                <a:latin typeface="Bookman Old Style" pitchFamily="18" charset="0"/>
              </a:rPr>
              <a:t> до </a:t>
            </a:r>
            <a:r>
              <a:rPr lang="ru-RU" b="1" dirty="0" err="1">
                <a:latin typeface="Bookman Old Style" pitchFamily="18" charset="0"/>
              </a:rPr>
              <a:t>цього</a:t>
            </a:r>
            <a:r>
              <a:rPr lang="ru-RU" b="1" dirty="0">
                <a:latin typeface="Bookman Old Style" pitchFamily="18" charset="0"/>
              </a:rPr>
              <a:t> образу.</a:t>
            </a:r>
          </a:p>
        </p:txBody>
      </p:sp>
    </p:spTree>
    <p:extLst>
      <p:ext uri="{BB962C8B-B14F-4D97-AF65-F5344CB8AC3E}">
        <p14:creationId xmlns:p14="http://schemas.microsoft.com/office/powerpoint/2010/main" val="26269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153830" y="5149059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8" y="39653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1584" y="1628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ПИТАННЯ. </a:t>
            </a:r>
            <a:endPara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Головний конфлікт твору.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дминистратор\Desktop\Мої документи\Шаблони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3260016"/>
            <a:ext cx="2065226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153830" y="5149059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8" y="39653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97880743"/>
              </p:ext>
            </p:extLst>
          </p:nvPr>
        </p:nvGraphicFramePr>
        <p:xfrm>
          <a:off x="1343531" y="692696"/>
          <a:ext cx="6533530" cy="510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55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177784" y="1029725"/>
            <a:ext cx="642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solidFill>
                  <a:srgbClr val="CC0000"/>
                </a:solidFill>
                <a:latin typeface="Bookman Old Style" pitchFamily="18" charset="0"/>
              </a:rPr>
              <a:t>В чому полягає головний конфлікт твору?  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8" y="39653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042220" y="5305354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upload.wikimedia.org/wikipedia/commons/b/bf/Coin_of_Ukraine_Gonchar_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8918" y="2150447"/>
            <a:ext cx="345638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Рисунок23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" y="4077072"/>
            <a:ext cx="1631605" cy="152975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8354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1" descr="смайл-рукави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3" y="4941168"/>
            <a:ext cx="2000451" cy="21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02598" y="396530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042220" y="5305354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3531" y="1265443"/>
            <a:ext cx="7031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Студенти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пояснюють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itchFamily="18" charset="0"/>
              </a:rPr>
              <a:t>висловлювання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 err="1">
                <a:latin typeface="Bookman Old Style" pitchFamily="18" charset="0"/>
              </a:rPr>
              <a:t>Живе</a:t>
            </a:r>
            <a:r>
              <a:rPr lang="ru-RU" b="1" dirty="0">
                <a:latin typeface="Bookman Old Style" pitchFamily="18" charset="0"/>
              </a:rPr>
              <a:t> не той , </a:t>
            </a:r>
            <a:r>
              <a:rPr lang="ru-RU" b="1" dirty="0" err="1">
                <a:latin typeface="Bookman Old Style" pitchFamily="18" charset="0"/>
              </a:rPr>
              <a:t>хто</a:t>
            </a:r>
            <a:r>
              <a:rPr lang="ru-RU" b="1" dirty="0">
                <a:latin typeface="Bookman Old Style" pitchFamily="18" charset="0"/>
              </a:rPr>
              <a:t> чадить . </a:t>
            </a:r>
            <a:r>
              <a:rPr lang="ru-RU" b="1" dirty="0" err="1">
                <a:latin typeface="Bookman Old Style" pitchFamily="18" charset="0"/>
              </a:rPr>
              <a:t>Живе</a:t>
            </a:r>
            <a:r>
              <a:rPr lang="ru-RU" b="1" dirty="0">
                <a:latin typeface="Bookman Old Style" pitchFamily="18" charset="0"/>
              </a:rPr>
              <a:t> – </a:t>
            </a:r>
            <a:r>
              <a:rPr lang="ru-RU" b="1" dirty="0" err="1">
                <a:latin typeface="Bookman Old Style" pitchFamily="18" charset="0"/>
              </a:rPr>
              <a:t>хто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іскрить</a:t>
            </a:r>
            <a:r>
              <a:rPr lang="ru-RU" b="1" dirty="0">
                <a:latin typeface="Bookman Old Style" pitchFamily="18" charset="0"/>
              </a:rPr>
              <a:t>.</a:t>
            </a:r>
            <a:r>
              <a:rPr lang="uk-UA" b="1" dirty="0">
                <a:latin typeface="Bookman Old Style" pitchFamily="18" charset="0"/>
              </a:rPr>
              <a:t>»</a:t>
            </a:r>
            <a:r>
              <a:rPr lang="ru-RU" b="1" dirty="0">
                <a:latin typeface="Bookman Old Style" pitchFamily="18" charset="0"/>
              </a:rPr>
              <a:t> </a:t>
            </a:r>
            <a:endParaRPr lang="ru-RU" b="1" dirty="0" smtClean="0">
              <a:latin typeface="Bookman Old Style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Моя душа – </a:t>
            </a:r>
            <a:r>
              <a:rPr lang="ru-RU" b="1" dirty="0" err="1">
                <a:latin typeface="Bookman Old Style" pitchFamily="18" charset="0"/>
              </a:rPr>
              <a:t>це</a:t>
            </a:r>
            <a:r>
              <a:rPr lang="ru-RU" b="1" dirty="0">
                <a:latin typeface="Bookman Old Style" pitchFamily="18" charset="0"/>
              </a:rPr>
              <a:t> храм , </a:t>
            </a:r>
            <a:r>
              <a:rPr lang="ru-RU" b="1" dirty="0" err="1">
                <a:latin typeface="Bookman Old Style" pitchFamily="18" charset="0"/>
              </a:rPr>
              <a:t>чи</a:t>
            </a:r>
            <a:r>
              <a:rPr lang="ru-RU" b="1" dirty="0">
                <a:latin typeface="Bookman Old Style" pitchFamily="18" charset="0"/>
              </a:rPr>
              <a:t> купа </a:t>
            </a:r>
            <a:r>
              <a:rPr lang="ru-RU" b="1" dirty="0" err="1">
                <a:latin typeface="Bookman Old Style" pitchFamily="18" charset="0"/>
              </a:rPr>
              <a:t>цегли</a:t>
            </a:r>
            <a:r>
              <a:rPr lang="ru-RU" b="1" dirty="0">
                <a:latin typeface="Bookman Old Style" pitchFamily="18" charset="0"/>
              </a:rPr>
              <a:t>?</a:t>
            </a:r>
            <a:r>
              <a:rPr lang="uk-UA" b="1" dirty="0">
                <a:latin typeface="Bookman Old Style" pitchFamily="18" charset="0"/>
              </a:rPr>
              <a:t>» </a:t>
            </a:r>
            <a:endParaRPr lang="uk-UA" b="1" dirty="0" smtClean="0">
              <a:latin typeface="Bookman Old Style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b="1" dirty="0">
                <a:latin typeface="Bookman Old Style" pitchFamily="18" charset="0"/>
              </a:rPr>
              <a:t>Проблема </a:t>
            </a:r>
            <a:r>
              <a:rPr lang="ru-RU" b="1" dirty="0" err="1">
                <a:latin typeface="Bookman Old Style" pitchFamily="18" charset="0"/>
              </a:rPr>
              <a:t>екології</a:t>
            </a:r>
            <a:r>
              <a:rPr lang="ru-RU" b="1" dirty="0">
                <a:latin typeface="Bookman Old Style" pitchFamily="18" charset="0"/>
              </a:rPr>
              <a:t> в </a:t>
            </a:r>
            <a:r>
              <a:rPr lang="ru-RU" b="1" dirty="0" err="1">
                <a:latin typeface="Bookman Old Style" pitchFamily="18" charset="0"/>
              </a:rPr>
              <a:t>романі</a:t>
            </a:r>
            <a:r>
              <a:rPr lang="ru-RU" b="1" dirty="0">
                <a:latin typeface="Bookman Old Style" pitchFamily="18" charset="0"/>
              </a:rPr>
              <a:t> Олеся Гончара </a:t>
            </a: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Собор</a:t>
            </a:r>
            <a:r>
              <a:rPr lang="uk-UA" b="1" dirty="0">
                <a:latin typeface="Bookman Old Style" pitchFamily="18" charset="0"/>
              </a:rPr>
              <a:t>»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pPr lvl="0" algn="just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 err="1">
                <a:latin typeface="Bookman Old Style" pitchFamily="18" charset="0"/>
              </a:rPr>
              <a:t>Бережіть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собори</a:t>
            </a:r>
            <a:r>
              <a:rPr lang="ru-RU" b="1" dirty="0">
                <a:latin typeface="Bookman Old Style" pitchFamily="18" charset="0"/>
              </a:rPr>
              <a:t> душ </a:t>
            </a:r>
            <a:r>
              <a:rPr lang="ru-RU" b="1" dirty="0" err="1">
                <a:latin typeface="Bookman Old Style" pitchFamily="18" charset="0"/>
              </a:rPr>
              <a:t>своїх</a:t>
            </a:r>
            <a:r>
              <a:rPr lang="ru-RU" b="1" dirty="0">
                <a:latin typeface="Bookman Old Style" pitchFamily="18" charset="0"/>
              </a:rPr>
              <a:t>…</a:t>
            </a:r>
            <a:r>
              <a:rPr lang="uk-UA" b="1" dirty="0">
                <a:latin typeface="Bookman Old Style" pitchFamily="18" charset="0"/>
              </a:rPr>
              <a:t>»</a:t>
            </a:r>
            <a:r>
              <a:rPr lang="ru-RU" b="1" dirty="0">
                <a:latin typeface="Bookman Old Style" pitchFamily="18" charset="0"/>
              </a:rPr>
              <a:t> </a:t>
            </a:r>
            <a:endParaRPr lang="ru-RU" b="1" dirty="0" smtClean="0">
              <a:latin typeface="Bookman Old Style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 err="1">
                <a:latin typeface="Bookman Old Style" pitchFamily="18" charset="0"/>
              </a:rPr>
              <a:t>Кохання</a:t>
            </a:r>
            <a:r>
              <a:rPr lang="ru-RU" b="1" dirty="0">
                <a:latin typeface="Bookman Old Style" pitchFamily="18" charset="0"/>
              </a:rPr>
              <a:t>  – </a:t>
            </a:r>
            <a:r>
              <a:rPr lang="ru-RU" b="1" dirty="0" err="1">
                <a:latin typeface="Bookman Old Style" pitchFamily="18" charset="0"/>
              </a:rPr>
              <a:t>це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ніжність</a:t>
            </a:r>
            <a:r>
              <a:rPr lang="ru-RU" b="1" dirty="0">
                <a:latin typeface="Bookman Old Style" pitchFamily="18" charset="0"/>
              </a:rPr>
              <a:t> і чистота.</a:t>
            </a:r>
            <a:r>
              <a:rPr lang="uk-UA" b="1" dirty="0">
                <a:latin typeface="Bookman Old Style" pitchFamily="18" charset="0"/>
              </a:rPr>
              <a:t>» </a:t>
            </a:r>
            <a:endParaRPr lang="uk-UA" b="1" dirty="0" smtClean="0">
              <a:latin typeface="Bookman Old Style" pitchFamily="18" charset="0"/>
            </a:endParaRPr>
          </a:p>
          <a:p>
            <a:pPr lvl="0" algn="just"/>
            <a:endParaRPr lang="ru-RU" b="1" dirty="0">
              <a:latin typeface="Bookman Old Style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 err="1">
                <a:latin typeface="Bookman Old Style" pitchFamily="18" charset="0"/>
              </a:rPr>
              <a:t>Тоді</a:t>
            </a:r>
            <a:r>
              <a:rPr lang="ru-RU" b="1" dirty="0">
                <a:latin typeface="Bookman Old Style" pitchFamily="18" charset="0"/>
              </a:rPr>
              <a:t> я великий, коли </a:t>
            </a:r>
            <a:r>
              <a:rPr lang="ru-RU" b="1" dirty="0" err="1">
                <a:latin typeface="Bookman Old Style" pitchFamily="18" charset="0"/>
              </a:rPr>
              <a:t>будую</a:t>
            </a:r>
            <a:r>
              <a:rPr lang="ru-RU" b="1" dirty="0">
                <a:latin typeface="Bookman Old Style" pitchFamily="18" charset="0"/>
              </a:rPr>
              <a:t>, коли творю.</a:t>
            </a:r>
            <a:r>
              <a:rPr lang="uk-UA" b="1" dirty="0">
                <a:latin typeface="Bookman Old Style" pitchFamily="18" charset="0"/>
              </a:rPr>
              <a:t>» 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492605" y="735171"/>
            <a:ext cx="571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ТВОРЧИЙ ПРОЕКТ 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Bookman Old Style" pitchFamily="18" charset="0"/>
              </a:rPr>
              <a:t>«</a:t>
            </a:r>
            <a:r>
              <a:rPr lang="ru-RU" sz="2400" b="1" dirty="0" err="1">
                <a:solidFill>
                  <a:srgbClr val="CC0000"/>
                </a:solidFill>
                <a:latin typeface="Bookman Old Style" pitchFamily="18" charset="0"/>
              </a:rPr>
              <a:t>Храми</a:t>
            </a:r>
            <a:r>
              <a:rPr lang="ru-RU" sz="2400" b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Bookman Old Style" pitchFamily="18" charset="0"/>
              </a:rPr>
              <a:t>моєї</a:t>
            </a:r>
            <a:r>
              <a:rPr lang="ru-RU" sz="2400" b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Bookman Old Style" pitchFamily="18" charset="0"/>
              </a:rPr>
              <a:t>малої</a:t>
            </a:r>
            <a:r>
              <a:rPr lang="ru-RU" sz="2400" b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2400" b="1" dirty="0" err="1">
                <a:solidFill>
                  <a:srgbClr val="CC0000"/>
                </a:solidFill>
                <a:latin typeface="Bookman Old Style" pitchFamily="18" charset="0"/>
              </a:rPr>
              <a:t>Батьківщини</a:t>
            </a:r>
            <a:r>
              <a:rPr lang="ru-RU" sz="2400" b="1" dirty="0">
                <a:solidFill>
                  <a:srgbClr val="CC0000"/>
                </a:solidFill>
                <a:latin typeface="Bookman Old Style" pitchFamily="18" charset="0"/>
              </a:rPr>
              <a:t>»</a:t>
            </a:r>
            <a:endParaRPr lang="ru-RU" sz="2400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10" name="Picture 4" descr="http://svitppt.com.ua/images/28/27789/960/img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7231"/>
            <a:ext cx="5453770" cy="409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042220" y="5305354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467774" y="5319699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sunveter.ru/uploads/posts/2014-04/1397633871_ukr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3" y="404664"/>
            <a:ext cx="1995340" cy="26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відкриті занятття\Олесь Гончар_Собор\KsrDeEjVs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3" y="3262821"/>
            <a:ext cx="4073525" cy="280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8" y="1650544"/>
            <a:ext cx="4489450" cy="298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53298" y="332656"/>
            <a:ext cx="75608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МИКОЛАЇВСЬКИЙ СОБОР </a:t>
            </a:r>
          </a:p>
          <a:p>
            <a:pPr algn="ctr"/>
            <a:r>
              <a:rPr lang="en-US" dirty="0" smtClean="0"/>
              <a:t> </a:t>
            </a:r>
            <a:r>
              <a:rPr lang="ru-RU" b="1" dirty="0" smtClean="0">
                <a:latin typeface="Bookman Old Style" pitchFamily="18" charset="0"/>
              </a:rPr>
              <a:t>(</a:t>
            </a:r>
            <a:r>
              <a:rPr lang="ru-RU" b="1" dirty="0" err="1" smtClean="0">
                <a:latin typeface="Bookman Old Style" pitchFamily="18" charset="0"/>
              </a:rPr>
              <a:t>м.Могил</a:t>
            </a:r>
            <a:r>
              <a:rPr lang="uk-UA" b="1" dirty="0" smtClean="0">
                <a:latin typeface="Bookman Old Style" pitchFamily="18" charset="0"/>
              </a:rPr>
              <a:t>і</a:t>
            </a:r>
            <a:r>
              <a:rPr lang="ru-RU" b="1" dirty="0" smtClean="0">
                <a:latin typeface="Bookman Old Style" pitchFamily="18" charset="0"/>
              </a:rPr>
              <a:t>в-</a:t>
            </a:r>
            <a:r>
              <a:rPr lang="ru-RU" b="1" dirty="0" err="1" smtClean="0">
                <a:latin typeface="Bookman Old Style" pitchFamily="18" charset="0"/>
              </a:rPr>
              <a:t>Подільський</a:t>
            </a:r>
            <a:r>
              <a:rPr lang="ru-RU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1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відкриті занятття\Олесь Гончар_Собор\KsrDeEjVs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b="1" dirty="0" smtClean="0">
                <a:latin typeface="Bookman Old Style" pitchFamily="18" charset="0"/>
              </a:rPr>
              <a:t>(</a:t>
            </a:r>
            <a:r>
              <a:rPr lang="ru-RU" b="1" dirty="0" err="1" smtClean="0">
                <a:latin typeface="Bookman Old Style" pitchFamily="18" charset="0"/>
              </a:rPr>
              <a:t>м.Могил</a:t>
            </a:r>
            <a:r>
              <a:rPr lang="uk-UA" b="1" dirty="0" smtClean="0">
                <a:latin typeface="Bookman Old Style" pitchFamily="18" charset="0"/>
              </a:rPr>
              <a:t>і</a:t>
            </a:r>
            <a:r>
              <a:rPr lang="ru-RU" b="1" dirty="0" smtClean="0">
                <a:latin typeface="Bookman Old Style" pitchFamily="18" charset="0"/>
              </a:rPr>
              <a:t>в-</a:t>
            </a:r>
            <a:r>
              <a:rPr lang="ru-RU" b="1" dirty="0" err="1" smtClean="0">
                <a:latin typeface="Bookman Old Style" pitchFamily="18" charset="0"/>
              </a:rPr>
              <a:t>Подільський</a:t>
            </a:r>
            <a:r>
              <a:rPr lang="ru-RU" b="1" dirty="0" smtClean="0">
                <a:latin typeface="Bookman Old Style" pitchFamily="18" charset="0"/>
              </a:rPr>
              <a:t>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9" y="260648"/>
            <a:ext cx="6768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ХРАМ СВЯТОГО КНЯЗЯ ОЛЕКСАНДРА НЕВСЬКОГО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8" y="2306824"/>
            <a:ext cx="4836489" cy="3096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9501" y="2524876"/>
            <a:ext cx="3990361" cy="26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95192370"/>
              </p:ext>
            </p:extLst>
          </p:nvPr>
        </p:nvGraphicFramePr>
        <p:xfrm>
          <a:off x="395536" y="188640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99152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077051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відкриті занятття\Олесь Гончар_Собор\KsrDeEjVs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ЦЕРКВА ПРЕСВЯТОЇ БОГОРОДИЦІ МАРІЇ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(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смт.Вендичани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2" name="Рисунок 11" descr="C:\Users\Администратор\Desktop\Храми\pEhUC9QjQk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25658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5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відкриті занятття\Олесь Гончар_Собор\KsrDeEjVs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rovenky-ep.org.ua/bin/pimg/0000l/nekkra_f_DSC_0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54726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Рисунок 7" descr="Описание: http://i.piccy.info/i7/cc1f11496dc3b5b4b5d93efe01f4fe84/4-59-133/15272969/P5180065a_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137275"/>
            <a:ext cx="26384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9086" y="364868"/>
            <a:ext cx="59218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1088" algn="l"/>
              </a:tabLst>
            </a:pPr>
            <a:r>
              <a:rPr kumimoji="0" lang="uk-UA" sz="3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ЦЕРКВА СВ. ПАРАСКЕВИ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10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с.Немія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6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відкриті занятття\Олесь Гончар_Собор\KsrDeEjVs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4345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ЦЕРКВА ДМИТРА СОЛУНСЬКОГО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с.Кукавка</a:t>
            </a:r>
            <a:r>
              <a:rPr lang="ru-RU" b="1" dirty="0">
                <a:latin typeface="Bookman Old Style" pitchFamily="18" charset="0"/>
              </a:rPr>
              <a:t/>
            </a:r>
            <a:br>
              <a:rPr lang="ru-RU" b="1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10" name="Рисунок 9" descr="C:\Users\Администратор\Desktop\Храми\BVTbaZ0Mdo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31" y="1828562"/>
            <a:ext cx="6108787" cy="3745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9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D:\відкриті занятття\Олесь Гончар_Собор\KsrDeEjVs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1" y="1700808"/>
            <a:ext cx="37388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D:\відкриті занятття\Олесь Гончар_Собор\wfeAq5_jhi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4296"/>
            <a:ext cx="402054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31281" y="188640"/>
            <a:ext cx="74895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МИХАЙЛІВСЬКА ЦЕРКВА </a:t>
            </a:r>
            <a:endParaRPr lang="uk-UA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r>
              <a:rPr lang="uk-UA" sz="3200" b="1" dirty="0" smtClean="0">
                <a:latin typeface="Bookman Old Style" pitchFamily="18" charset="0"/>
              </a:rPr>
              <a:t>(</a:t>
            </a:r>
            <a:r>
              <a:rPr lang="uk-UA" sz="3200" b="1" dirty="0" err="1">
                <a:latin typeface="Bookman Old Style" pitchFamily="18" charset="0"/>
              </a:rPr>
              <a:t>с.Серебринець</a:t>
            </a:r>
            <a:r>
              <a:rPr lang="uk-UA" sz="3200" b="1" dirty="0">
                <a:latin typeface="Bookman Old Style" pitchFamily="18" charset="0"/>
              </a:rPr>
              <a:t>)</a:t>
            </a:r>
            <a:endParaRPr lang="uk-UA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0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7" descr="C:\Users\ТОЛЯ\Desktop\5555555555\1312486457_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6536" r="13581" b="76893"/>
          <a:stretch/>
        </p:blipFill>
        <p:spPr bwMode="auto">
          <a:xfrm>
            <a:off x="2404370" y="-12043"/>
            <a:ext cx="4475689" cy="19899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ОЛЯ\Desktop\5555555555\1289858993_z2a1cx3rhsr0tm7.jpe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413" y="22048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rgbClr val="C00000"/>
                </a:solidFill>
                <a:latin typeface="Bookman Old Style" pitchFamily="18" charset="0"/>
              </a:rPr>
              <a:t>Чого навчає нас роман Олеся Гончара «Собор»? 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www.postfactum.ks.ua/wp-content/uploads/2015/07/%D0%93%D0%BE%D0%BD%D1%87%D0%B0%D1%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63" y="3118371"/>
            <a:ext cx="3619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93597" y="836712"/>
            <a:ext cx="8380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ДОМАШНЄ ЗАВДАННЯ: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721" y="21321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645121" y="5740380"/>
            <a:ext cx="1805009" cy="12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0" y="2132104"/>
            <a:ext cx="4248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b="1" dirty="0">
                <a:latin typeface="Bookman Old Style" pitchFamily="18" charset="0"/>
              </a:rPr>
              <a:t>Вміти характеризувати образи роману</a:t>
            </a:r>
            <a:r>
              <a:rPr lang="uk-UA" b="1" dirty="0" smtClean="0">
                <a:latin typeface="Bookman Old Style" pitchFamily="18" charset="0"/>
              </a:rPr>
              <a:t>.</a:t>
            </a:r>
          </a:p>
          <a:p>
            <a:pPr lvl="0" algn="just"/>
            <a:endParaRPr lang="ru-RU" b="1" dirty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b="1" dirty="0">
                <a:latin typeface="Bookman Old Style" pitchFamily="18" charset="0"/>
              </a:rPr>
              <a:t>Написати твір-мініатюру «</a:t>
            </a:r>
            <a:r>
              <a:rPr lang="ru-RU" b="1" dirty="0">
                <a:latin typeface="Bookman Old Style" pitchFamily="18" charset="0"/>
              </a:rPr>
              <a:t>Краса духовного </a:t>
            </a:r>
            <a:r>
              <a:rPr lang="ru-RU" b="1" dirty="0" err="1">
                <a:latin typeface="Bookman Old Style" pitchFamily="18" charset="0"/>
              </a:rPr>
              <a:t>світу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героїв</a:t>
            </a:r>
            <a:r>
              <a:rPr lang="ru-RU" b="1" dirty="0">
                <a:latin typeface="Bookman Old Style" pitchFamily="18" charset="0"/>
              </a:rPr>
              <a:t> роману Олеся Гончара </a:t>
            </a:r>
            <a:r>
              <a:rPr lang="uk-UA" b="1" dirty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Собор</a:t>
            </a:r>
            <a:r>
              <a:rPr lang="uk-UA" b="1" dirty="0">
                <a:latin typeface="Bookman Old Style" pitchFamily="18" charset="0"/>
              </a:rPr>
              <a:t>». </a:t>
            </a:r>
            <a:endParaRPr lang="ru-RU" b="1" dirty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122" name="Picture 2" descr="http://f1.mylove.ru/N_2Po82b8yC0Tp7Z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5" y="1980869"/>
            <a:ext cx="3106844" cy="261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chmidtsboxers.com/uploads/1/1/0/3/11035473/2020705.gif?5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" y="116632"/>
            <a:ext cx="8966887" cy="9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37360" y="5687819"/>
            <a:ext cx="1805009" cy="12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9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0"/>
            <a:ext cx="1671378" cy="6885713"/>
            <a:chOff x="-1" y="0"/>
            <a:chExt cx="1671378" cy="6885713"/>
          </a:xfrm>
        </p:grpSpPr>
        <p:pic>
          <p:nvPicPr>
            <p:cNvPr id="10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 rot="10800000">
            <a:off x="7454257" y="6923"/>
            <a:ext cx="1671378" cy="6885713"/>
            <a:chOff x="-1" y="0"/>
            <a:chExt cx="1671378" cy="6885713"/>
          </a:xfrm>
        </p:grpSpPr>
        <p:pic>
          <p:nvPicPr>
            <p:cNvPr id="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95736" y="2492895"/>
            <a:ext cx="499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44810"/>
            <a:ext cx="4355992" cy="325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C:\Users\Анатолий\Desktop\88888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3" y="332656"/>
            <a:ext cx="3599815" cy="21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-399152" y="2525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953" y="90872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однойменному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Олеся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Гончара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Епіграф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/>
              <a:t>	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душ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бережіть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душ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Олесь Гончар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pPr algn="r"/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970211" y="5380896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8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95536" y="126876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Історія написання роману «Собор».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Жанр, тема, ідея та сюжетно-композиційні особливості твору.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Характеристика образів: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3.1.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Символічний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 собору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2.1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Микола Баглай – молодий інтелектуал, сповнений глибокої віри в життя.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2.2. Єлька – чиста душею дівчина.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2.3. Володька Лобода –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Зачіплянський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висуванець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2.4.  Ізот Лобода – «ко­зацька волелюбна душа».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Проблематика твору. Головний конфлікт.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 descr="1191269251_c41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7820" y="5085185"/>
            <a:ext cx="123618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176425" y="180507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7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3" descr="Рисунок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8612"/>
            <a:ext cx="1936551" cy="15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7701" y="1855963"/>
            <a:ext cx="565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Сьогодні на занятті ми з вами повинні:</a:t>
            </a:r>
            <a:endParaRPr lang="ru-RU" altLang="ru-RU" sz="11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237" y="253010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розкрити історію написання роману;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дослідити суспільно-історичні умови 30 – 60-х років ХХ століття;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визначити жанр, тему, ідею твору;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ясувати сюжетно-композиційні особливості;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розкрити образи та проблематику;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встановити міжпредметні зв’язки з іншими дисциплінами;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розкрити тему формування духовної краси людини, її   особистої причетності до  історичного буття народу і людства в цілому;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дослідити на основі вивченого матеріалу та власного життєвого досвіду, як прожити своє життя, щоб зберегти собори власних душ.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173386" y="387912"/>
            <a:ext cx="2010794" cy="140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7397742" y="5624225"/>
            <a:ext cx="1853716" cy="129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3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4310"/>
          <a:stretch/>
        </p:blipFill>
        <p:spPr bwMode="auto">
          <a:xfrm rot="14908450">
            <a:off x="6787843" y="5282815"/>
            <a:ext cx="2334210" cy="1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14884"/>
            <a:ext cx="806489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Роман О. Гончара «Собор» –  це біль, щирість, біда і надія великого художника, родинно зв'язаного зі своїм народом, з його традиціями, іс­торією, сучасним і майбутнім, тобто долею народною, невіддільною від долі письменника.                  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cbs.org.ua/_pu/0/54407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6"/>
            <a:ext cx="9141369" cy="45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Администратор\Desktop\на відкрите заняття\церкви\06568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2" y="248762"/>
            <a:ext cx="2176741" cy="326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а відкрите заняття\церкви\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69" y="172577"/>
            <a:ext cx="3525611" cy="330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а відкрите заняття\церкви\gal_Mironosi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" y="3746271"/>
            <a:ext cx="3793137" cy="284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на відкрите заняття\церкви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27" y="188455"/>
            <a:ext cx="2948288" cy="3293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на відкрите заняття\церкви\pyatikupolnaya-derevyannaya-cerkov-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46272"/>
            <a:ext cx="4477145" cy="284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1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Презентация-укр-7</Template>
  <TotalTime>698</TotalTime>
  <Words>1286</Words>
  <Application>Microsoft Office PowerPoint</Application>
  <PresentationFormat>Экран (4:3)</PresentationFormat>
  <Paragraphs>253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Презентация-укр-7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78</cp:revision>
  <dcterms:created xsi:type="dcterms:W3CDTF">2014-09-23T23:15:42Z</dcterms:created>
  <dcterms:modified xsi:type="dcterms:W3CDTF">2015-11-19T06:32:54Z</dcterms:modified>
</cp:coreProperties>
</file>