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9" r:id="rId4"/>
    <p:sldId id="260" r:id="rId5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2004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000250" y="0"/>
            <a:ext cx="4857750" cy="9144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2571750" y="4572000"/>
            <a:ext cx="9144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2525151" y="711200"/>
            <a:ext cx="3829050" cy="3824224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2515831" y="4719819"/>
            <a:ext cx="3836084" cy="1468331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4403418" y="8743928"/>
            <a:ext cx="1501848" cy="302536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4E754B5-DB8F-4947-874A-FA2C23B58E2D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114550" y="8743928"/>
            <a:ext cx="2195792" cy="3048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5910663" y="8741664"/>
            <a:ext cx="441252" cy="3048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56E8629-6A46-4F29-ADA1-89856D20BA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E754B5-DB8F-4947-874A-FA2C23B58E2D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6E8629-6A46-4F29-ADA1-89856D20BA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14900" y="366608"/>
            <a:ext cx="1143000" cy="7802033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90"/>
            <a:ext cx="4514850" cy="780203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182112" y="8743928"/>
            <a:ext cx="1501848" cy="302536"/>
          </a:xfrm>
        </p:spPr>
        <p:txBody>
          <a:bodyPr/>
          <a:lstStyle>
            <a:extLst/>
          </a:lstStyle>
          <a:p>
            <a:fld id="{94E754B5-DB8F-4947-874A-FA2C23B58E2D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2900" y="8741664"/>
            <a:ext cx="2743200" cy="3048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690872" y="8737600"/>
            <a:ext cx="441252" cy="3048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56E8629-6A46-4F29-ADA1-89856D20BA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E754B5-DB8F-4947-874A-FA2C23B58E2D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6E8629-6A46-4F29-ADA1-89856D20BA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3762450"/>
            <a:ext cx="4691616" cy="1816100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0100" y="2540001"/>
            <a:ext cx="4691616" cy="991343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543179" y="8742413"/>
            <a:ext cx="1501848" cy="302536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4E754B5-DB8F-4947-874A-FA2C23B58E2D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301519" y="8742413"/>
            <a:ext cx="2171700" cy="3048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050464" y="8740149"/>
            <a:ext cx="441252" cy="304800"/>
          </a:xfrm>
        </p:spPr>
        <p:txBody>
          <a:bodyPr/>
          <a:lstStyle>
            <a:extLst/>
          </a:lstStyle>
          <a:p>
            <a:fld id="{356E8629-6A46-4F29-ADA1-89856D20BA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426720"/>
            <a:ext cx="5431536" cy="1524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2640330" cy="6034617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134106" y="2133601"/>
            <a:ext cx="2640330" cy="6034617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E754B5-DB8F-4947-874A-FA2C23B58E2D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6E8629-6A46-4F29-ADA1-89856D20BA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426720"/>
            <a:ext cx="5431536" cy="1524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7823200"/>
            <a:ext cx="2640330" cy="6096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134106" y="7823200"/>
            <a:ext cx="2640330" cy="6096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42900" y="2282453"/>
            <a:ext cx="2640330" cy="5486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134106" y="2282453"/>
            <a:ext cx="2640330" cy="5486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E754B5-DB8F-4947-874A-FA2C23B58E2D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6E8629-6A46-4F29-ADA1-89856D20BA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426720"/>
            <a:ext cx="5431536" cy="1524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E754B5-DB8F-4947-874A-FA2C23B58E2D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6E8629-6A46-4F29-ADA1-89856D20BA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4E754B5-DB8F-4947-874A-FA2C23B58E2D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6E8629-6A46-4F29-ADA1-89856D20BA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04800"/>
            <a:ext cx="4423410" cy="156464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42900" y="1996555"/>
            <a:ext cx="4423410" cy="803349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" y="2844800"/>
            <a:ext cx="5429250" cy="582900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E754B5-DB8F-4947-874A-FA2C23B58E2D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6E8629-6A46-4F29-ADA1-89856D20BA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448477" y="1339558"/>
            <a:ext cx="3239645" cy="575009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447530" y="1331756"/>
            <a:ext cx="3239645" cy="575009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1824" y="1524000"/>
            <a:ext cx="2571750" cy="27432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41824" y="4378179"/>
            <a:ext cx="2571750" cy="256032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E754B5-DB8F-4947-874A-FA2C23B58E2D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6E8629-6A46-4F29-ADA1-89856D20BA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497762" y="1388003"/>
            <a:ext cx="3154680" cy="560832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6115050" y="0"/>
            <a:ext cx="742950" cy="9144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2900" y="426720"/>
            <a:ext cx="5429250" cy="1524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342900" y="2145888"/>
            <a:ext cx="5429250" cy="646176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3184452" y="8743928"/>
            <a:ext cx="1501848" cy="302536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4E754B5-DB8F-4947-874A-FA2C23B58E2D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342900" y="8743928"/>
            <a:ext cx="2743200" cy="3048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4688586" y="8741664"/>
            <a:ext cx="441252" cy="3048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56E8629-6A46-4F29-ADA1-89856D20BA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5612" y="1115616"/>
            <a:ext cx="5919692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err="1" smtClean="0">
                <a:ln>
                  <a:solidFill>
                    <a:srgbClr val="660066"/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Дидактичний</a:t>
            </a:r>
            <a:r>
              <a:rPr lang="ru-RU" sz="4800" b="1" cap="none" spc="0" dirty="0" smtClean="0">
                <a:ln>
                  <a:solidFill>
                    <a:srgbClr val="660066"/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cap="none" spc="0" dirty="0" err="1" smtClean="0">
                <a:ln>
                  <a:solidFill>
                    <a:srgbClr val="660066"/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матеріал</a:t>
            </a:r>
            <a:endParaRPr lang="ru-RU" sz="4800" b="1" cap="none" spc="0" dirty="0" smtClean="0">
              <a:ln>
                <a:solidFill>
                  <a:srgbClr val="660066"/>
                </a:solidFill>
                <a:prstDash val="solid"/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cap="none" spc="0" dirty="0" smtClean="0">
                <a:ln>
                  <a:solidFill>
                    <a:srgbClr val="660066"/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n>
                  <a:solidFill>
                    <a:srgbClr val="660066"/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4800" b="1" dirty="0" err="1" smtClean="0">
                <a:ln>
                  <a:solidFill>
                    <a:srgbClr val="660066"/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гри</a:t>
            </a:r>
            <a:r>
              <a:rPr lang="ru-RU" sz="4800" b="1" dirty="0" smtClean="0">
                <a:ln>
                  <a:solidFill>
                    <a:srgbClr val="660066"/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4800" b="1" dirty="0" err="1" smtClean="0">
                <a:ln>
                  <a:solidFill>
                    <a:srgbClr val="660066"/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мозаїки</a:t>
            </a:r>
            <a:endParaRPr lang="ru-RU" sz="4800" b="1" dirty="0" smtClean="0">
              <a:ln>
                <a:solidFill>
                  <a:srgbClr val="660066"/>
                </a:solidFill>
                <a:prstDash val="solid"/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4800" b="1" cap="none" spc="0" dirty="0" err="1" smtClean="0">
                <a:ln>
                  <a:solidFill>
                    <a:srgbClr val="660066"/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“Профілактика</a:t>
            </a:r>
            <a:r>
              <a:rPr lang="uk-UA" sz="4800" b="1" cap="none" spc="0" dirty="0" smtClean="0">
                <a:ln>
                  <a:solidFill>
                    <a:srgbClr val="660066"/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800" b="1" cap="none" spc="0" dirty="0" err="1" smtClean="0">
                <a:ln>
                  <a:solidFill>
                    <a:srgbClr val="660066"/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раку”</a:t>
            </a:r>
            <a:endParaRPr lang="ru-RU" sz="4800" b="1" cap="none" spc="0" dirty="0">
              <a:ln>
                <a:solidFill>
                  <a:srgbClr val="660066"/>
                </a:solidFill>
                <a:prstDash val="solid"/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userpict_20160810111650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243621"/>
            <a:ext cx="6525344" cy="49003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ра мозаїка Профілактика раку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7" y="0"/>
            <a:ext cx="6354945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Гра мозаїка Профілактика раку 2 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148" y="0"/>
            <a:ext cx="6349704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ра мозаїка Профілактика раку 3 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853" y="0"/>
            <a:ext cx="6432294" cy="9144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20</TotalTime>
  <Words>11</Words>
  <Application>Microsoft Office PowerPoint</Application>
  <PresentationFormat>Экран (4:3)</PresentationFormat>
  <Paragraphs>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Изящная</vt:lpstr>
      <vt:lpstr>Слайд 1</vt:lpstr>
      <vt:lpstr>Слайд 2</vt:lpstr>
      <vt:lpstr>Слайд 3</vt:lpstr>
      <vt:lpstr>Слайд 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Minutka15</dc:creator>
  <cp:lastModifiedBy>Minutka15</cp:lastModifiedBy>
  <cp:revision>4</cp:revision>
  <dcterms:created xsi:type="dcterms:W3CDTF">2017-03-27T19:31:26Z</dcterms:created>
  <dcterms:modified xsi:type="dcterms:W3CDTF">2017-03-27T20:13:22Z</dcterms:modified>
</cp:coreProperties>
</file>