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1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99FF"/>
    <a:srgbClr val="CC0000"/>
    <a:srgbClr val="CC3399"/>
    <a:srgbClr val="006600"/>
    <a:srgbClr val="FF9900"/>
    <a:srgbClr val="FDED9D"/>
    <a:srgbClr val="FBDF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A6F86F9-240D-4537-80AE-7BF07053A0DE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41DC41-FD23-47F9-91E7-1371841AE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84488-1588-44DA-A08B-7D5A8CB49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50DBF-6C5A-45C7-BA6D-06BBB3C10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71B5-B702-4ECA-B71A-068A5587D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165C7-9793-4697-AFA7-1F5604B0D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BBD48-9CFC-4B1E-9150-78EF6714A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29E6-FE19-487F-8162-6498CBB0E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55AAB-DB4C-4597-AE21-62EE985FC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C0A21-2D97-424E-8537-94DABD599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55AE0-B03D-495F-8CFD-1A94186DE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16132-19E3-489D-B40F-C2A416928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99E82-F644-426D-B54F-B180109C4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A9C79A-51AF-4757-907D-F06C44EB7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9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antik-salon.com/" TargetMode="External"/><Relationship Id="rId3" Type="http://schemas.openxmlformats.org/officeDocument/2006/relationships/hyperlink" Target="http://history.vn.ua/" TargetMode="External"/><Relationship Id="rId7" Type="http://schemas.openxmlformats.org/officeDocument/2006/relationships/hyperlink" Target="https://muzofond.com/" TargetMode="External"/><Relationship Id="rId2" Type="http://schemas.openxmlformats.org/officeDocument/2006/relationships/hyperlink" Target="https://uk.wikipedia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usicmobi.site/" TargetMode="External"/><Relationship Id="rId5" Type="http://schemas.openxmlformats.org/officeDocument/2006/relationships/hyperlink" Target="http://poiskm.org/" TargetMode="External"/><Relationship Id="rId4" Type="http://schemas.openxmlformats.org/officeDocument/2006/relationships/hyperlink" Target="http://www.ebk.net.ua/" TargetMode="External"/><Relationship Id="rId9" Type="http://schemas.openxmlformats.org/officeDocument/2006/relationships/hyperlink" Target="http://narodna-osvita.com.u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357313" y="142875"/>
            <a:ext cx="69119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5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Анімовані</a:t>
            </a:r>
            <a:r>
              <a:rPr lang="uk-UA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ребуси</a:t>
            </a:r>
            <a:endParaRPr lang="ru-RU" sz="5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85750" y="1000125"/>
            <a:ext cx="85550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5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“Галантний</a:t>
            </a:r>
            <a:r>
              <a:rPr lang="uk-UA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стиль </a:t>
            </a:r>
            <a:r>
              <a:rPr lang="uk-UA" sz="5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</a:t>
            </a:r>
            <a:r>
              <a:rPr lang="uk-UA" sz="540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ококо</a:t>
            </a:r>
            <a:r>
              <a:rPr lang="uk-UA" sz="5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”</a:t>
            </a:r>
            <a:r>
              <a:rPr lang="uk-UA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</a:t>
            </a:r>
          </a:p>
          <a:p>
            <a:pPr algn="ctr">
              <a:defRPr/>
            </a:pPr>
            <a:r>
              <a:rPr lang="uk-UA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 клас</a:t>
            </a:r>
            <a:endParaRPr lang="uk-UA" sz="5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2643182"/>
            <a:ext cx="57150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Матеріали створила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Ірина Володимирівна </a:t>
            </a:r>
            <a:r>
              <a:rPr lang="uk-UA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Бабінцева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</a:t>
            </a:r>
            <a:r>
              <a:rPr lang="uk-UA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учитель 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мистецтва</a:t>
            </a:r>
          </a:p>
          <a:p>
            <a:pPr algn="ctr">
              <a:defRPr/>
            </a:pPr>
            <a:r>
              <a:rPr lang="uk-UA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Теклинської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загальноосвітньої школи </a:t>
            </a:r>
            <a:r>
              <a:rPr lang="uk-UA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І-ІІ ступенів </a:t>
            </a:r>
          </a:p>
          <a:p>
            <a:pPr algn="ctr">
              <a:defRPr/>
            </a:pPr>
            <a:r>
              <a:rPr lang="uk-UA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Смілянської районної ради Черкаської області</a:t>
            </a:r>
          </a:p>
          <a:p>
            <a:pPr algn="ctr">
              <a:defRPr/>
            </a:pPr>
            <a:endParaRPr lang="uk-UA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2017</a:t>
            </a:r>
            <a:endParaRPr lang="ru-RU" sz="2400" dirty="0">
              <a:solidFill>
                <a:srgbClr val="0070C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215238" cy="41108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5214950"/>
            <a:ext cx="5643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Порцеляна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521495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285720" y="1285860"/>
            <a:ext cx="8643998" cy="3286148"/>
            <a:chOff x="285720" y="1785926"/>
            <a:chExt cx="8501122" cy="2500330"/>
          </a:xfrm>
        </p:grpSpPr>
        <p:pic>
          <p:nvPicPr>
            <p:cNvPr id="6145" name="Picture 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009" t="48767" r="14541" b="26849"/>
            <a:stretch>
              <a:fillRect/>
            </a:stretch>
          </p:blipFill>
          <p:spPr bwMode="auto">
            <a:xfrm>
              <a:off x="285720" y="2285992"/>
              <a:ext cx="6096043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6429388" y="1785926"/>
              <a:ext cx="919662" cy="1126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6147" name="Picture 3" descr="Картинки по запросу мило дитяче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72264" y="2571744"/>
              <a:ext cx="2214578" cy="164405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14290"/>
            <a:ext cx="5572164" cy="55721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5286388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Дзеркало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28638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1071538" y="1428736"/>
            <a:ext cx="7000924" cy="3286148"/>
            <a:chOff x="1071538" y="1428736"/>
            <a:chExt cx="6334156" cy="3195222"/>
          </a:xfrm>
        </p:grpSpPr>
        <p:sp>
          <p:nvSpPr>
            <p:cNvPr id="3" name="TextBox 2"/>
            <p:cNvSpPr txBox="1"/>
            <p:nvPr/>
          </p:nvSpPr>
          <p:spPr>
            <a:xfrm>
              <a:off x="1071538" y="3143248"/>
              <a:ext cx="935119" cy="148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5122" name="Picture 2" descr="ребуси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2071678"/>
              <a:ext cx="1457325" cy="1905000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2928927" y="3214686"/>
              <a:ext cx="5000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5124" name="Picture 4" descr="ребуси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43306" y="2071678"/>
              <a:ext cx="1628775" cy="19050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5214942" y="1428736"/>
              <a:ext cx="5000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5126" name="Picture 6" descr="ребуси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00694" y="2143116"/>
              <a:ext cx="1905000" cy="1905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User\Рабочий стол\цифрові 2017\Камін2.jpg"/>
          <p:cNvPicPr>
            <a:picLocks noChangeAspect="1" noChangeArrowheads="1"/>
          </p:cNvPicPr>
          <p:nvPr/>
        </p:nvPicPr>
        <p:blipFill>
          <a:blip r:embed="rId2"/>
          <a:srcRect l="8814" t="43454"/>
          <a:stretch>
            <a:fillRect/>
          </a:stretch>
        </p:blipFill>
        <p:spPr bwMode="auto">
          <a:xfrm>
            <a:off x="1714480" y="500042"/>
            <a:ext cx="5525331" cy="39290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4786322"/>
            <a:ext cx="4786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Камін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072074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Группа 11"/>
          <p:cNvGrpSpPr/>
          <p:nvPr/>
        </p:nvGrpSpPr>
        <p:grpSpPr>
          <a:xfrm>
            <a:off x="214282" y="1285860"/>
            <a:ext cx="8691642" cy="2830516"/>
            <a:chOff x="-142908" y="1285860"/>
            <a:chExt cx="9548866" cy="2830516"/>
          </a:xfrm>
        </p:grpSpPr>
        <p:pic>
          <p:nvPicPr>
            <p:cNvPr id="2050" name="Picture 2" descr="ребуси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42908" y="2000240"/>
              <a:ext cx="1905000" cy="1905000"/>
            </a:xfrm>
            <a:prstGeom prst="rect">
              <a:avLst/>
            </a:prstGeom>
            <a:noFill/>
          </p:spPr>
        </p:pic>
        <p:pic>
          <p:nvPicPr>
            <p:cNvPr id="2052" name="Picture 4" descr="ребуси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2143116"/>
              <a:ext cx="1905000" cy="1619251"/>
            </a:xfrm>
            <a:prstGeom prst="rect">
              <a:avLst/>
            </a:prstGeom>
            <a:noFill/>
          </p:spPr>
        </p:pic>
        <p:pic>
          <p:nvPicPr>
            <p:cNvPr id="2054" name="Picture 6" descr="ребуси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71934" y="2000240"/>
              <a:ext cx="1905000" cy="1905000"/>
            </a:xfrm>
            <a:prstGeom prst="rect">
              <a:avLst/>
            </a:prstGeom>
            <a:noFill/>
          </p:spPr>
        </p:pic>
        <p:pic>
          <p:nvPicPr>
            <p:cNvPr id="2056" name="Picture 8" descr="ребуси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5008" y="2714620"/>
              <a:ext cx="1905000" cy="1133476"/>
            </a:xfrm>
            <a:prstGeom prst="rect">
              <a:avLst/>
            </a:prstGeom>
            <a:noFill/>
          </p:spPr>
        </p:pic>
        <p:pic>
          <p:nvPicPr>
            <p:cNvPr id="7" name="Picture 6" descr="ребуси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00958" y="2071678"/>
              <a:ext cx="1905000" cy="19050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714480" y="3000372"/>
              <a:ext cx="552706" cy="1044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43372" y="1285860"/>
              <a:ext cx="552706" cy="1044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14942" y="3071810"/>
              <a:ext cx="552706" cy="1044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86644" y="1643050"/>
              <a:ext cx="11242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секретер в стилі рокок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EFDF"/>
              </a:clrFrom>
              <a:clrTo>
                <a:srgbClr val="FFEFDF">
                  <a:alpha val="0"/>
                </a:srgbClr>
              </a:clrTo>
            </a:clrChange>
          </a:blip>
          <a:srcRect b="11666"/>
          <a:stretch>
            <a:fillRect/>
          </a:stretch>
        </p:blipFill>
        <p:spPr bwMode="auto">
          <a:xfrm>
            <a:off x="1857355" y="428603"/>
            <a:ext cx="5337595" cy="47149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5214950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Секретер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38" y="214313"/>
            <a:ext cx="665638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Список використаних джерел</a:t>
            </a:r>
            <a:endParaRPr lang="ru-RU" sz="40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3071810"/>
            <a:ext cx="5143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Інтернет-ресурси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857224" y="3786190"/>
            <a:ext cx="7143750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https://uk.wikipedia.org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http://history.vn.ua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/>
              </a:rPr>
              <a:t>http://www.ebk.net.ua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http://poiskm.org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en-US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/>
              </a:rPr>
              <a:t>://musicmobi.site</a:t>
            </a: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7"/>
              </a:rPr>
              <a:t>https://muzofond.com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8"/>
              </a:rPr>
              <a:t>http://antik-salon.com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9"/>
              </a:rPr>
              <a:t>http://narodna-osvita.com.ua</a:t>
            </a:r>
            <a:endParaRPr lang="uk-UA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1000108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Література: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1428736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Масол</a:t>
            </a:r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Л.М. Мистецтво: підручник для 8 класу загальноосвітніх навчальних закладів. – Х.: ТОВ “ФОЛІО”, 2016. – 239 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00" y="1214422"/>
            <a:ext cx="7215211" cy="4429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вашої уваги представлені ребуси до презентації </a:t>
            </a:r>
            <a:r>
              <a:rPr lang="uk-UA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“Галантний</a:t>
            </a:r>
            <a:r>
              <a:rPr lang="uk-UA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стиль </a:t>
            </a:r>
            <a:r>
              <a:rPr lang="uk-UA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Рококо”</a:t>
            </a:r>
            <a:r>
              <a:rPr lang="uk-UA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Розгадавши ребус, натисніть на знак питання і побачите вірну відповідь.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5143512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286116" y="242886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285852" y="1714488"/>
            <a:ext cx="7143800" cy="3426442"/>
            <a:chOff x="1285852" y="1714488"/>
            <a:chExt cx="7143800" cy="3426442"/>
          </a:xfrm>
        </p:grpSpPr>
        <p:pic>
          <p:nvPicPr>
            <p:cNvPr id="1028" name="Picture 4" descr="ребусы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2214554"/>
              <a:ext cx="1214446" cy="2926376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214546" y="1714488"/>
              <a:ext cx="7143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1032" name="Picture 8" descr="ребусы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28926" y="2571744"/>
              <a:ext cx="1443834" cy="2428880"/>
            </a:xfrm>
            <a:prstGeom prst="rect">
              <a:avLst/>
            </a:prstGeom>
            <a:noFill/>
          </p:spPr>
        </p:pic>
        <p:pic>
          <p:nvPicPr>
            <p:cNvPr id="1034" name="Picture 10" descr="ребусы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9124" y="3143248"/>
              <a:ext cx="3214696" cy="1928819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7715272" y="1928802"/>
              <a:ext cx="7143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клавесин в стилі роко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9"/>
            <a:ext cx="5072098" cy="53278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5357826"/>
            <a:ext cx="5286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Клавесин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521495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Группа 20"/>
          <p:cNvGrpSpPr/>
          <p:nvPr/>
        </p:nvGrpSpPr>
        <p:grpSpPr>
          <a:xfrm>
            <a:off x="1428728" y="1643050"/>
            <a:ext cx="6572296" cy="2928958"/>
            <a:chOff x="1142976" y="1571612"/>
            <a:chExt cx="6572296" cy="2928958"/>
          </a:xfrm>
        </p:grpSpPr>
        <p:pic>
          <p:nvPicPr>
            <p:cNvPr id="12293" name="Picture 5" descr="Похожее изображение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42976" y="2214554"/>
              <a:ext cx="2286016" cy="228601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3214678" y="1785926"/>
              <a:ext cx="1000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00562" y="3214686"/>
              <a:ext cx="7143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12295" name="Picture 7" descr="Картинки по запросу гном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1890752"/>
              <a:ext cx="1285884" cy="2243309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7000892" y="1571612"/>
              <a:ext cx="7143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панно в стилі роко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7166"/>
            <a:ext cx="3643338" cy="52002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2" y="5357826"/>
            <a:ext cx="4857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Панно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072074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/>
          <p:nvPr/>
        </p:nvGrpSpPr>
        <p:grpSpPr>
          <a:xfrm>
            <a:off x="500034" y="1285860"/>
            <a:ext cx="8001056" cy="3143272"/>
            <a:chOff x="500034" y="1285860"/>
            <a:chExt cx="6215106" cy="2833684"/>
          </a:xfrm>
        </p:grpSpPr>
        <p:pic>
          <p:nvPicPr>
            <p:cNvPr id="10242" name="Picture 2" descr="Картинки по запросу муха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34" y="1643050"/>
              <a:ext cx="3048000" cy="24384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571736" y="1285860"/>
              <a:ext cx="7143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10244" name="Picture 4" descr="Похожее изображение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57554" y="1785926"/>
              <a:ext cx="2800342" cy="2333618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6000760" y="1357298"/>
              <a:ext cx="7143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муш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439608" cy="49292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5357826"/>
            <a:ext cx="67866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Мушля</a:t>
            </a:r>
            <a:endParaRPr lang="ru-RU" sz="8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content.answcdn.com/main/content/img/getty/5/2/CC00055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92919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571472" y="1857364"/>
            <a:ext cx="7786710" cy="2476504"/>
            <a:chOff x="1357290" y="1857364"/>
            <a:chExt cx="7786710" cy="2476504"/>
          </a:xfrm>
        </p:grpSpPr>
        <p:pic>
          <p:nvPicPr>
            <p:cNvPr id="8194" name="Picture 2" descr="ребусы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57290" y="2428868"/>
              <a:ext cx="1905000" cy="1905000"/>
            </a:xfrm>
            <a:prstGeom prst="rect">
              <a:avLst/>
            </a:prstGeom>
            <a:noFill/>
          </p:spPr>
        </p:pic>
        <p:pic>
          <p:nvPicPr>
            <p:cNvPr id="8" name="Picture 8" descr="ребуси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8794" y="3786190"/>
              <a:ext cx="400050" cy="1524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357422" y="371475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4=ц</a:t>
              </a:r>
              <a:endParaRPr lang="ru-RU" dirty="0"/>
            </a:p>
          </p:txBody>
        </p:sp>
        <p:pic>
          <p:nvPicPr>
            <p:cNvPr id="8196" name="Picture 4" descr="Картинки по запросу нарди"/>
            <p:cNvPicPr>
              <a:picLocks noChangeAspect="1" noChangeArrowheads="1"/>
            </p:cNvPicPr>
            <p:nvPr/>
          </p:nvPicPr>
          <p:blipFill>
            <a:blip r:embed="rId6"/>
            <a:srcRect l="10096" r="9134"/>
            <a:stretch>
              <a:fillRect/>
            </a:stretch>
          </p:blipFill>
          <p:spPr bwMode="auto">
            <a:xfrm>
              <a:off x="5857884" y="2500306"/>
              <a:ext cx="2469365" cy="1722664"/>
            </a:xfrm>
            <a:prstGeom prst="rect">
              <a:avLst/>
            </a:prstGeom>
            <a:noFill/>
          </p:spPr>
        </p:pic>
        <p:pic>
          <p:nvPicPr>
            <p:cNvPr id="8198" name="Picture 6" descr="Картинки по запросу Е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49680" t="8037" r="15064" b="19642"/>
            <a:stretch>
              <a:fillRect/>
            </a:stretch>
          </p:blipFill>
          <p:spPr bwMode="auto">
            <a:xfrm>
              <a:off x="3428993" y="2643182"/>
              <a:ext cx="1164170" cy="1428736"/>
            </a:xfrm>
            <a:prstGeom prst="rect">
              <a:avLst/>
            </a:prstGeom>
            <a:noFill/>
          </p:spPr>
        </p:pic>
        <p:pic>
          <p:nvPicPr>
            <p:cNvPr id="8200" name="Picture 8" descr="Картинки по запросу нота ля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57686" y="2571744"/>
              <a:ext cx="1643074" cy="1643074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8286712" y="1857364"/>
              <a:ext cx="8572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6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,,,</a:t>
              </a:r>
              <a:endParaRPr lang="ru-RU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ВОЯ ИГРА">
  <a:themeElements>
    <a:clrScheme name="СВОЯ ИГР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ВОЯ ИГР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ВОЯ ИГР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ВОЯ ИГР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ВОЯ ИГР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ВОЯ ИГР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ВОЯ ИГР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ВОЯ ИГР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ВОЯ ИГР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ВОЯ ИГР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ВОЯ ИГР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ВОЯ ИГР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ВОЯ ИГР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ВОЯ ИГР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СВОЯ ИГРА</Template>
  <TotalTime>892</TotalTime>
  <Words>135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СВОЯ ИГРА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User</cp:lastModifiedBy>
  <cp:revision>129</cp:revision>
  <dcterms:created xsi:type="dcterms:W3CDTF">2010-12-10T10:56:53Z</dcterms:created>
  <dcterms:modified xsi:type="dcterms:W3CDTF">2017-01-31T17:19:29Z</dcterms:modified>
</cp:coreProperties>
</file>