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69" r:id="rId4"/>
    <p:sldMasterId id="2147483781" r:id="rId5"/>
    <p:sldMasterId id="2147483793" r:id="rId6"/>
  </p:sldMasterIdLst>
  <p:notesMasterIdLst>
    <p:notesMasterId r:id="rId32"/>
  </p:notesMasterIdLst>
  <p:handoutMasterIdLst>
    <p:handoutMasterId r:id="rId33"/>
  </p:handoutMasterIdLst>
  <p:sldIdLst>
    <p:sldId id="264" r:id="rId7"/>
    <p:sldId id="262" r:id="rId8"/>
    <p:sldId id="263" r:id="rId9"/>
    <p:sldId id="271" r:id="rId10"/>
    <p:sldId id="281" r:id="rId11"/>
    <p:sldId id="261" r:id="rId12"/>
    <p:sldId id="287" r:id="rId13"/>
    <p:sldId id="294" r:id="rId14"/>
    <p:sldId id="288" r:id="rId15"/>
    <p:sldId id="295" r:id="rId16"/>
    <p:sldId id="258" r:id="rId17"/>
    <p:sldId id="279" r:id="rId18"/>
    <p:sldId id="272" r:id="rId19"/>
    <p:sldId id="265" r:id="rId20"/>
    <p:sldId id="273" r:id="rId21"/>
    <p:sldId id="275" r:id="rId22"/>
    <p:sldId id="283" r:id="rId23"/>
    <p:sldId id="289" r:id="rId24"/>
    <p:sldId id="290" r:id="rId25"/>
    <p:sldId id="291" r:id="rId26"/>
    <p:sldId id="292" r:id="rId27"/>
    <p:sldId id="270" r:id="rId28"/>
    <p:sldId id="274" r:id="rId29"/>
    <p:sldId id="284" r:id="rId30"/>
    <p:sldId id="286" r:id="rId3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75" d="100"/>
          <a:sy n="75" d="100"/>
        </p:scale>
        <p:origin x="-123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0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D4D8C0A-CD76-4343-A266-00A991EE716D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F00051A-37E6-4A7A-A142-B62EF6F01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124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31CC08-F4A1-43FF-8DF3-4940658482D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CEAC20-63A1-4D0E-A93E-B43F1C27F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12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A5429B-2473-411B-80D6-58697EA27950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C6EAC5-36A5-4752-8FAA-B9E29FDE73C8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D403-2EB3-4FEB-9A6E-5AFFEE080E8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17DC9-51CF-4CE9-A024-CFEDCC679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43135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3DEC8-4AA8-41CF-BE28-E6713AC8B22E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7E4DC-BAD7-4ABD-B7B9-C64ED65C8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11749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D1EAE-4E93-4721-BCFC-0A5EF4D1D67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EAA24-5A36-4C1A-9C6E-DC7E60FE2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23073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764DD-502D-468E-9C09-8F8D34F691C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7E747-87E2-4F6D-A7D7-FAE2F09A2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190024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3D0C6-EBF3-487B-B15B-A97F122E1A3F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6BB0-32B7-438B-B3E5-F2317DAC6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89562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E4A73-9BF2-4C04-B3CA-7A3EA441EE3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676A-BA02-4A74-A7D1-DF9F86519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87924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C0A36-400E-4003-8C6C-DD94090B54AA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92F72-7D4E-45BE-912C-D068B786F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73842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B24F-69C5-4F8B-86F4-3EEF4CB5F7D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D762-83EB-4B9F-90BE-AB01EB04E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158183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294F9-B543-42E2-8171-EA99B98F024E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9F34E-0B73-4D7B-AAA6-86D1733AC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66651"/>
      </p:ext>
    </p:extLst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7560E-0D79-4B61-9C89-F856D8B8424B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BF269-D73C-4913-B362-9C6AA8437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26377"/>
      </p:ext>
    </p:extLst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BD9CC-EAD3-42BF-A26F-3ADE030E252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9AA7E-C0B0-4362-B246-7580DA29B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39185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DF757-6E26-442D-ABB8-539162FD3EF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8E9A-B9F2-4749-9398-F37B3B97A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37187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23306-7B3D-48D4-876B-7E1D9D5478C3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2F0D-7BD9-4156-B750-990331480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54109"/>
      </p:ext>
    </p:extLst>
  </p:cSld>
  <p:clrMapOvr>
    <a:masterClrMapping/>
  </p:clrMapOvr>
  <p:transition spd="slow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020B-C93E-4D8D-873D-5C8174A1E99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988A1-5AEE-4BD1-A33C-538F87E13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224359"/>
      </p:ext>
    </p:extLst>
  </p:cSld>
  <p:clrMapOvr>
    <a:masterClrMapping/>
  </p:clrMapOvr>
  <p:transition spd="slow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465C8-AA9C-4802-AB28-91BC0FF1F4A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436B-2927-477C-80DD-3F2876480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89835"/>
      </p:ext>
    </p:extLst>
  </p:cSld>
  <p:clrMapOvr>
    <a:masterClrMapping/>
  </p:clrMapOvr>
  <p:transition spd="slow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64D50-67CD-45C5-915E-B19E21401B3F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F4D090E-3BB9-4BF8-A74A-43BBD52E4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45711"/>
      </p:ext>
    </p:extLst>
  </p:cSld>
  <p:clrMapOvr>
    <a:masterClrMapping/>
  </p:clrMapOvr>
  <p:transition spd="slow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E63F4-3993-4625-85ED-15D86C05EA84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F2BFD-A302-41CB-82EE-1AD4A9988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106335"/>
      </p:ext>
    </p:extLst>
  </p:cSld>
  <p:clrMapOvr>
    <a:masterClrMapping/>
  </p:clrMapOvr>
  <p:transition spd="slow">
    <p:cov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820C2-661A-494A-821A-39ED23B3FF33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107BF-1008-4B31-AF72-8C6A0D870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05644"/>
      </p:ext>
    </p:extLst>
  </p:cSld>
  <p:clrMapOvr>
    <a:masterClrMapping/>
  </p:clrMapOvr>
  <p:transition spd="slow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F1805-5854-4595-BB0C-89E429A9EE9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9B357-390F-4E43-A407-25808A392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39634"/>
      </p:ext>
    </p:extLst>
  </p:cSld>
  <p:clrMapOvr>
    <a:masterClrMapping/>
  </p:clrMapOvr>
  <p:transition spd="slow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5F9C1-D022-4416-984E-6DD669050AFB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CBCC8-F933-4CD7-ADF3-EC2391A50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741760"/>
      </p:ext>
    </p:extLst>
  </p:cSld>
  <p:clrMapOvr>
    <a:masterClrMapping/>
  </p:clrMapOvr>
  <p:transition spd="slow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106DF-6E30-41CA-B19C-FD60D85E5A0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F622D-6C0C-4E65-964A-D93D9FD05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237614"/>
      </p:ext>
    </p:extLst>
  </p:cSld>
  <p:clrMapOvr>
    <a:masterClrMapping/>
  </p:clrMapOvr>
  <p:transition spd="slow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3B779-5A6E-460C-9FB7-7E92010741F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8FA75-11B3-4493-BC70-1D1BCD2B4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53958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870172 w 2706"/>
              <a:gd name="T1" fmla="*/ 0 h 640"/>
              <a:gd name="T2" fmla="*/ 2870172 w 2706"/>
              <a:gd name="T3" fmla="*/ 0 h 640"/>
              <a:gd name="T4" fmla="*/ 2748987 w 2706"/>
              <a:gd name="T5" fmla="*/ 20092 h 640"/>
              <a:gd name="T6" fmla="*/ 2625676 w 2706"/>
              <a:gd name="T7" fmla="*/ 42416 h 640"/>
              <a:gd name="T8" fmla="*/ 2500239 w 2706"/>
              <a:gd name="T9" fmla="*/ 66973 h 640"/>
              <a:gd name="T10" fmla="*/ 2370549 w 2706"/>
              <a:gd name="T11" fmla="*/ 91529 h 640"/>
              <a:gd name="T12" fmla="*/ 2238734 w 2706"/>
              <a:gd name="T13" fmla="*/ 120551 h 640"/>
              <a:gd name="T14" fmla="*/ 2102667 w 2706"/>
              <a:gd name="T15" fmla="*/ 149572 h 640"/>
              <a:gd name="T16" fmla="*/ 1964473 w 2706"/>
              <a:gd name="T17" fmla="*/ 183059 h 640"/>
              <a:gd name="T18" fmla="*/ 1822028 w 2706"/>
              <a:gd name="T19" fmla="*/ 216545 h 640"/>
              <a:gd name="T20" fmla="*/ 1822028 w 2706"/>
              <a:gd name="T21" fmla="*/ 216545 h 640"/>
              <a:gd name="T22" fmla="*/ 1564775 w 2706"/>
              <a:gd name="T23" fmla="*/ 281285 h 640"/>
              <a:gd name="T24" fmla="*/ 1313901 w 2706"/>
              <a:gd name="T25" fmla="*/ 339328 h 640"/>
              <a:gd name="T26" fmla="*/ 1073657 w 2706"/>
              <a:gd name="T27" fmla="*/ 392906 h 640"/>
              <a:gd name="T28" fmla="*/ 841917 w 2706"/>
              <a:gd name="T29" fmla="*/ 444252 h 640"/>
              <a:gd name="T30" fmla="*/ 620808 w 2706"/>
              <a:gd name="T31" fmla="*/ 488900 h 640"/>
              <a:gd name="T32" fmla="*/ 406076 w 2706"/>
              <a:gd name="T33" fmla="*/ 529084 h 640"/>
              <a:gd name="T34" fmla="*/ 199849 w 2706"/>
              <a:gd name="T35" fmla="*/ 567035 h 640"/>
              <a:gd name="T36" fmla="*/ 0 w 2706"/>
              <a:gd name="T37" fmla="*/ 600521 h 640"/>
              <a:gd name="T38" fmla="*/ 0 w 2706"/>
              <a:gd name="T39" fmla="*/ 600521 h 640"/>
              <a:gd name="T40" fmla="*/ 138193 w 2706"/>
              <a:gd name="T41" fmla="*/ 620613 h 640"/>
              <a:gd name="T42" fmla="*/ 270009 w 2706"/>
              <a:gd name="T43" fmla="*/ 638473 h 640"/>
              <a:gd name="T44" fmla="*/ 397572 w 2706"/>
              <a:gd name="T45" fmla="*/ 654100 h 640"/>
              <a:gd name="T46" fmla="*/ 523009 w 2706"/>
              <a:gd name="T47" fmla="*/ 667494 h 640"/>
              <a:gd name="T48" fmla="*/ 644194 w 2706"/>
              <a:gd name="T49" fmla="*/ 680889 h 640"/>
              <a:gd name="T50" fmla="*/ 761127 w 2706"/>
              <a:gd name="T51" fmla="*/ 689818 h 640"/>
              <a:gd name="T52" fmla="*/ 873808 w 2706"/>
              <a:gd name="T53" fmla="*/ 698748 h 640"/>
              <a:gd name="T54" fmla="*/ 984363 w 2706"/>
              <a:gd name="T55" fmla="*/ 705445 h 640"/>
              <a:gd name="T56" fmla="*/ 1092791 w 2706"/>
              <a:gd name="T57" fmla="*/ 709910 h 640"/>
              <a:gd name="T58" fmla="*/ 1196968 w 2706"/>
              <a:gd name="T59" fmla="*/ 712143 h 640"/>
              <a:gd name="T60" fmla="*/ 1296892 w 2706"/>
              <a:gd name="T61" fmla="*/ 714375 h 640"/>
              <a:gd name="T62" fmla="*/ 1394691 w 2706"/>
              <a:gd name="T63" fmla="*/ 714375 h 640"/>
              <a:gd name="T64" fmla="*/ 1490363 w 2706"/>
              <a:gd name="T65" fmla="*/ 712143 h 640"/>
              <a:gd name="T66" fmla="*/ 1583910 w 2706"/>
              <a:gd name="T67" fmla="*/ 709910 h 640"/>
              <a:gd name="T68" fmla="*/ 1673204 w 2706"/>
              <a:gd name="T69" fmla="*/ 705445 h 640"/>
              <a:gd name="T70" fmla="*/ 1760372 w 2706"/>
              <a:gd name="T71" fmla="*/ 698748 h 640"/>
              <a:gd name="T72" fmla="*/ 1843288 w 2706"/>
              <a:gd name="T73" fmla="*/ 692051 h 640"/>
              <a:gd name="T74" fmla="*/ 1926204 w 2706"/>
              <a:gd name="T75" fmla="*/ 683121 h 640"/>
              <a:gd name="T76" fmla="*/ 2004868 w 2706"/>
              <a:gd name="T77" fmla="*/ 671959 h 640"/>
              <a:gd name="T78" fmla="*/ 2083532 w 2706"/>
              <a:gd name="T79" fmla="*/ 660797 h 640"/>
              <a:gd name="T80" fmla="*/ 2157944 w 2706"/>
              <a:gd name="T81" fmla="*/ 647402 h 640"/>
              <a:gd name="T82" fmla="*/ 2232356 w 2706"/>
              <a:gd name="T83" fmla="*/ 634008 h 640"/>
              <a:gd name="T84" fmla="*/ 2302516 w 2706"/>
              <a:gd name="T85" fmla="*/ 618381 h 640"/>
              <a:gd name="T86" fmla="*/ 2372675 w 2706"/>
              <a:gd name="T87" fmla="*/ 602754 h 640"/>
              <a:gd name="T88" fmla="*/ 2440709 w 2706"/>
              <a:gd name="T89" fmla="*/ 584895 h 640"/>
              <a:gd name="T90" fmla="*/ 2506617 w 2706"/>
              <a:gd name="T91" fmla="*/ 567035 h 640"/>
              <a:gd name="T92" fmla="*/ 2570398 w 2706"/>
              <a:gd name="T93" fmla="*/ 546943 h 640"/>
              <a:gd name="T94" fmla="*/ 2634180 w 2706"/>
              <a:gd name="T95" fmla="*/ 526852 h 640"/>
              <a:gd name="T96" fmla="*/ 2755365 w 2706"/>
              <a:gd name="T97" fmla="*/ 482203 h 640"/>
              <a:gd name="T98" fmla="*/ 2872298 w 2706"/>
              <a:gd name="T99" fmla="*/ 435322 h 640"/>
              <a:gd name="T100" fmla="*/ 2872298 w 2706"/>
              <a:gd name="T101" fmla="*/ 435322 h 640"/>
              <a:gd name="T102" fmla="*/ 2876550 w 2706"/>
              <a:gd name="T103" fmla="*/ 433090 h 640"/>
              <a:gd name="T104" fmla="*/ 2876550 w 2706"/>
              <a:gd name="T105" fmla="*/ 433090 h 640"/>
              <a:gd name="T106" fmla="*/ 2876550 w 2706"/>
              <a:gd name="T107" fmla="*/ 0 h 640"/>
              <a:gd name="T108" fmla="*/ 2876550 w 2706"/>
              <a:gd name="T109" fmla="*/ 0 h 640"/>
              <a:gd name="T110" fmla="*/ 2870172 w 2706"/>
              <a:gd name="T111" fmla="*/ 0 h 640"/>
              <a:gd name="T112" fmla="*/ 2870172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545138 w 5216"/>
              <a:gd name="T1" fmla="*/ 797300 h 762"/>
              <a:gd name="T2" fmla="*/ 5298498 w 5216"/>
              <a:gd name="T3" fmla="*/ 766033 h 762"/>
              <a:gd name="T4" fmla="*/ 4760569 w 5216"/>
              <a:gd name="T5" fmla="*/ 681167 h 762"/>
              <a:gd name="T6" fmla="*/ 4160980 w 5216"/>
              <a:gd name="T7" fmla="*/ 567267 h 762"/>
              <a:gd name="T8" fmla="*/ 3493352 w 5216"/>
              <a:gd name="T9" fmla="*/ 417633 h 762"/>
              <a:gd name="T10" fmla="*/ 3131897 w 5216"/>
              <a:gd name="T11" fmla="*/ 330533 h 762"/>
              <a:gd name="T12" fmla="*/ 2851239 w 5216"/>
              <a:gd name="T13" fmla="*/ 263533 h 762"/>
              <a:gd name="T14" fmla="*/ 2583337 w 5216"/>
              <a:gd name="T15" fmla="*/ 205467 h 762"/>
              <a:gd name="T16" fmla="*/ 2328193 w 5216"/>
              <a:gd name="T17" fmla="*/ 156333 h 762"/>
              <a:gd name="T18" fmla="*/ 2083679 w 5216"/>
              <a:gd name="T19" fmla="*/ 113900 h 762"/>
              <a:gd name="T20" fmla="*/ 1849797 w 5216"/>
              <a:gd name="T21" fmla="*/ 80400 h 762"/>
              <a:gd name="T22" fmla="*/ 1418178 w 5216"/>
              <a:gd name="T23" fmla="*/ 31267 h 762"/>
              <a:gd name="T24" fmla="*/ 1031209 w 5216"/>
              <a:gd name="T25" fmla="*/ 4467 h 762"/>
              <a:gd name="T26" fmla="*/ 684637 w 5216"/>
              <a:gd name="T27" fmla="*/ 0 h 762"/>
              <a:gd name="T28" fmla="*/ 380590 w 5216"/>
              <a:gd name="T29" fmla="*/ 11167 h 762"/>
              <a:gd name="T30" fmla="*/ 116941 w 5216"/>
              <a:gd name="T31" fmla="*/ 35733 h 762"/>
              <a:gd name="T32" fmla="*/ 0 w 5216"/>
              <a:gd name="T33" fmla="*/ 53600 h 762"/>
              <a:gd name="T34" fmla="*/ 333814 w 5216"/>
              <a:gd name="T35" fmla="*/ 96033 h 762"/>
              <a:gd name="T36" fmla="*/ 693142 w 5216"/>
              <a:gd name="T37" fmla="*/ 156333 h 762"/>
              <a:gd name="T38" fmla="*/ 1077985 w 5216"/>
              <a:gd name="T39" fmla="*/ 234500 h 762"/>
              <a:gd name="T40" fmla="*/ 1490468 w 5216"/>
              <a:gd name="T41" fmla="*/ 330533 h 762"/>
              <a:gd name="T42" fmla="*/ 1866806 w 5216"/>
              <a:gd name="T43" fmla="*/ 422100 h 762"/>
              <a:gd name="T44" fmla="*/ 2559949 w 5216"/>
              <a:gd name="T45" fmla="*/ 576200 h 762"/>
              <a:gd name="T46" fmla="*/ 2878879 w 5216"/>
              <a:gd name="T47" fmla="*/ 638733 h 762"/>
              <a:gd name="T48" fmla="*/ 3180800 w 5216"/>
              <a:gd name="T49" fmla="*/ 692333 h 762"/>
              <a:gd name="T50" fmla="*/ 3465711 w 5216"/>
              <a:gd name="T51" fmla="*/ 739233 h 762"/>
              <a:gd name="T52" fmla="*/ 3733613 w 5216"/>
              <a:gd name="T53" fmla="*/ 774967 h 762"/>
              <a:gd name="T54" fmla="*/ 3986631 w 5216"/>
              <a:gd name="T55" fmla="*/ 806233 h 762"/>
              <a:gd name="T56" fmla="*/ 4224766 w 5216"/>
              <a:gd name="T57" fmla="*/ 826333 h 762"/>
              <a:gd name="T58" fmla="*/ 4448017 w 5216"/>
              <a:gd name="T59" fmla="*/ 841967 h 762"/>
              <a:gd name="T60" fmla="*/ 4660637 w 5216"/>
              <a:gd name="T61" fmla="*/ 850900 h 762"/>
              <a:gd name="T62" fmla="*/ 4858374 w 5216"/>
              <a:gd name="T63" fmla="*/ 850900 h 762"/>
              <a:gd name="T64" fmla="*/ 5045480 w 5216"/>
              <a:gd name="T65" fmla="*/ 846433 h 762"/>
              <a:gd name="T66" fmla="*/ 5221955 w 5216"/>
              <a:gd name="T67" fmla="*/ 835267 h 762"/>
              <a:gd name="T68" fmla="*/ 5387799 w 5216"/>
              <a:gd name="T69" fmla="*/ 817400 h 762"/>
              <a:gd name="T70" fmla="*/ 5545138 w 5216"/>
              <a:gd name="T71" fmla="*/ 797300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8140 h 694"/>
              <a:gd name="T2" fmla="*/ 0 w 5144"/>
              <a:gd name="T3" fmla="*/ 78140 h 694"/>
              <a:gd name="T4" fmla="*/ 19131 w 5144"/>
              <a:gd name="T5" fmla="*/ 73675 h 694"/>
              <a:gd name="T6" fmla="*/ 76526 w 5144"/>
              <a:gd name="T7" fmla="*/ 62512 h 694"/>
              <a:gd name="T8" fmla="*/ 174309 w 5144"/>
              <a:gd name="T9" fmla="*/ 46884 h 694"/>
              <a:gd name="T10" fmla="*/ 238081 w 5144"/>
              <a:gd name="T11" fmla="*/ 37954 h 694"/>
              <a:gd name="T12" fmla="*/ 312481 w 5144"/>
              <a:gd name="T13" fmla="*/ 29023 h 694"/>
              <a:gd name="T14" fmla="*/ 395384 w 5144"/>
              <a:gd name="T15" fmla="*/ 22326 h 694"/>
              <a:gd name="T16" fmla="*/ 491041 w 5144"/>
              <a:gd name="T17" fmla="*/ 15628 h 694"/>
              <a:gd name="T18" fmla="*/ 595201 w 5144"/>
              <a:gd name="T19" fmla="*/ 8930 h 694"/>
              <a:gd name="T20" fmla="*/ 712116 w 5144"/>
              <a:gd name="T21" fmla="*/ 4465 h 694"/>
              <a:gd name="T22" fmla="*/ 839659 w 5144"/>
              <a:gd name="T23" fmla="*/ 2233 h 694"/>
              <a:gd name="T24" fmla="*/ 977831 w 5144"/>
              <a:gd name="T25" fmla="*/ 0 h 694"/>
              <a:gd name="T26" fmla="*/ 1126631 w 5144"/>
              <a:gd name="T27" fmla="*/ 2233 h 694"/>
              <a:gd name="T28" fmla="*/ 1286060 w 5144"/>
              <a:gd name="T29" fmla="*/ 6698 h 694"/>
              <a:gd name="T30" fmla="*/ 1458243 w 5144"/>
              <a:gd name="T31" fmla="*/ 15628 h 694"/>
              <a:gd name="T32" fmla="*/ 1641055 w 5144"/>
              <a:gd name="T33" fmla="*/ 26791 h 694"/>
              <a:gd name="T34" fmla="*/ 1834496 w 5144"/>
              <a:gd name="T35" fmla="*/ 44651 h 694"/>
              <a:gd name="T36" fmla="*/ 2040691 w 5144"/>
              <a:gd name="T37" fmla="*/ 64744 h 694"/>
              <a:gd name="T38" fmla="*/ 2259640 w 5144"/>
              <a:gd name="T39" fmla="*/ 89303 h 694"/>
              <a:gd name="T40" fmla="*/ 2489217 w 5144"/>
              <a:gd name="T41" fmla="*/ 118326 h 694"/>
              <a:gd name="T42" fmla="*/ 2731549 w 5144"/>
              <a:gd name="T43" fmla="*/ 154047 h 694"/>
              <a:gd name="T44" fmla="*/ 2984510 w 5144"/>
              <a:gd name="T45" fmla="*/ 194233 h 694"/>
              <a:gd name="T46" fmla="*/ 3250225 w 5144"/>
              <a:gd name="T47" fmla="*/ 241117 h 694"/>
              <a:gd name="T48" fmla="*/ 3528694 w 5144"/>
              <a:gd name="T49" fmla="*/ 296931 h 694"/>
              <a:gd name="T50" fmla="*/ 3819918 w 5144"/>
              <a:gd name="T51" fmla="*/ 357210 h 694"/>
              <a:gd name="T52" fmla="*/ 4123895 w 5144"/>
              <a:gd name="T53" fmla="*/ 424187 h 694"/>
              <a:gd name="T54" fmla="*/ 4440628 w 5144"/>
              <a:gd name="T55" fmla="*/ 500095 h 694"/>
              <a:gd name="T56" fmla="*/ 4770114 w 5144"/>
              <a:gd name="T57" fmla="*/ 582699 h 694"/>
              <a:gd name="T58" fmla="*/ 5112355 w 5144"/>
              <a:gd name="T59" fmla="*/ 674235 h 694"/>
              <a:gd name="T60" fmla="*/ 5467350 w 5144"/>
              <a:gd name="T61" fmla="*/ 774700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652463 h 584"/>
              <a:gd name="T2" fmla="*/ 0 w 3112"/>
              <a:gd name="T3" fmla="*/ 652463 h 584"/>
              <a:gd name="T4" fmla="*/ 95633 w 3112"/>
              <a:gd name="T5" fmla="*/ 625649 h 584"/>
              <a:gd name="T6" fmla="*/ 357028 w 3112"/>
              <a:gd name="T7" fmla="*/ 556381 h 584"/>
              <a:gd name="T8" fmla="*/ 537668 w 3112"/>
              <a:gd name="T9" fmla="*/ 509457 h 584"/>
              <a:gd name="T10" fmla="*/ 745934 w 3112"/>
              <a:gd name="T11" fmla="*/ 458065 h 584"/>
              <a:gd name="T12" fmla="*/ 977578 w 3112"/>
              <a:gd name="T13" fmla="*/ 402203 h 584"/>
              <a:gd name="T14" fmla="*/ 1226223 w 3112"/>
              <a:gd name="T15" fmla="*/ 341873 h 584"/>
              <a:gd name="T16" fmla="*/ 1489743 w 3112"/>
              <a:gd name="T17" fmla="*/ 283777 h 584"/>
              <a:gd name="T18" fmla="*/ 1759640 w 3112"/>
              <a:gd name="T19" fmla="*/ 225681 h 584"/>
              <a:gd name="T20" fmla="*/ 2035912 w 3112"/>
              <a:gd name="T21" fmla="*/ 172054 h 584"/>
              <a:gd name="T22" fmla="*/ 2310059 w 3112"/>
              <a:gd name="T23" fmla="*/ 120661 h 584"/>
              <a:gd name="T24" fmla="*/ 2446070 w 3112"/>
              <a:gd name="T25" fmla="*/ 98316 h 584"/>
              <a:gd name="T26" fmla="*/ 2577830 w 3112"/>
              <a:gd name="T27" fmla="*/ 75972 h 584"/>
              <a:gd name="T28" fmla="*/ 2709591 w 3112"/>
              <a:gd name="T29" fmla="*/ 58096 h 584"/>
              <a:gd name="T30" fmla="*/ 2837101 w 3112"/>
              <a:gd name="T31" fmla="*/ 40220 h 584"/>
              <a:gd name="T32" fmla="*/ 2962486 w 3112"/>
              <a:gd name="T33" fmla="*/ 26814 h 584"/>
              <a:gd name="T34" fmla="*/ 3081495 w 3112"/>
              <a:gd name="T35" fmla="*/ 15641 h 584"/>
              <a:gd name="T36" fmla="*/ 3196254 w 3112"/>
              <a:gd name="T37" fmla="*/ 6703 h 584"/>
              <a:gd name="T38" fmla="*/ 3306763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719055 w 8196"/>
              <a:gd name="T1" fmla="*/ 570733 h 1192"/>
              <a:gd name="T2" fmla="*/ 8557275 w 8196"/>
              <a:gd name="T3" fmla="*/ 635386 h 1192"/>
              <a:gd name="T4" fmla="*/ 8384853 w 8196"/>
              <a:gd name="T5" fmla="*/ 691122 h 1192"/>
              <a:gd name="T6" fmla="*/ 8201787 w 8196"/>
              <a:gd name="T7" fmla="*/ 742398 h 1192"/>
              <a:gd name="T8" fmla="*/ 8005948 w 8196"/>
              <a:gd name="T9" fmla="*/ 782528 h 1192"/>
              <a:gd name="T10" fmla="*/ 7793081 w 8196"/>
              <a:gd name="T11" fmla="*/ 813740 h 1192"/>
              <a:gd name="T12" fmla="*/ 7563184 w 8196"/>
              <a:gd name="T13" fmla="*/ 836034 h 1192"/>
              <a:gd name="T14" fmla="*/ 7314129 w 8196"/>
              <a:gd name="T15" fmla="*/ 849411 h 1192"/>
              <a:gd name="T16" fmla="*/ 7043787 w 8196"/>
              <a:gd name="T17" fmla="*/ 847181 h 1192"/>
              <a:gd name="T18" fmla="*/ 6750030 w 8196"/>
              <a:gd name="T19" fmla="*/ 836034 h 1192"/>
              <a:gd name="T20" fmla="*/ 6430729 w 8196"/>
              <a:gd name="T21" fmla="*/ 809281 h 1192"/>
              <a:gd name="T22" fmla="*/ 6083754 w 8196"/>
              <a:gd name="T23" fmla="*/ 769151 h 1192"/>
              <a:gd name="T24" fmla="*/ 5709108 w 8196"/>
              <a:gd name="T25" fmla="*/ 715645 h 1192"/>
              <a:gd name="T26" fmla="*/ 5302531 w 8196"/>
              <a:gd name="T27" fmla="*/ 644304 h 1192"/>
              <a:gd name="T28" fmla="*/ 4861895 w 8196"/>
              <a:gd name="T29" fmla="*/ 557356 h 1192"/>
              <a:gd name="T30" fmla="*/ 4387200 w 8196"/>
              <a:gd name="T31" fmla="*/ 452573 h 1192"/>
              <a:gd name="T32" fmla="*/ 3874189 w 8196"/>
              <a:gd name="T33" fmla="*/ 329955 h 1192"/>
              <a:gd name="T34" fmla="*/ 3614491 w 8196"/>
              <a:gd name="T35" fmla="*/ 267531 h 1192"/>
              <a:gd name="T36" fmla="*/ 3122767 w 8196"/>
              <a:gd name="T37" fmla="*/ 164977 h 1192"/>
              <a:gd name="T38" fmla="*/ 2673616 w 8196"/>
              <a:gd name="T39" fmla="*/ 91406 h 1192"/>
              <a:gd name="T40" fmla="*/ 2262782 w 8196"/>
              <a:gd name="T41" fmla="*/ 40130 h 1192"/>
              <a:gd name="T42" fmla="*/ 1890264 w 8196"/>
              <a:gd name="T43" fmla="*/ 11147 h 1192"/>
              <a:gd name="T44" fmla="*/ 1556062 w 8196"/>
              <a:gd name="T45" fmla="*/ 0 h 1192"/>
              <a:gd name="T46" fmla="*/ 1258047 w 8196"/>
              <a:gd name="T47" fmla="*/ 4459 h 1192"/>
              <a:gd name="T48" fmla="*/ 994091 w 8196"/>
              <a:gd name="T49" fmla="*/ 22294 h 1192"/>
              <a:gd name="T50" fmla="*/ 762066 w 8196"/>
              <a:gd name="T51" fmla="*/ 49047 h 1192"/>
              <a:gd name="T52" fmla="*/ 564099 w 8196"/>
              <a:gd name="T53" fmla="*/ 82489 h 1192"/>
              <a:gd name="T54" fmla="*/ 398062 w 8196"/>
              <a:gd name="T55" fmla="*/ 120389 h 1192"/>
              <a:gd name="T56" fmla="*/ 263956 w 8196"/>
              <a:gd name="T57" fmla="*/ 160519 h 1192"/>
              <a:gd name="T58" fmla="*/ 157522 w 8196"/>
              <a:gd name="T59" fmla="*/ 196189 h 1192"/>
              <a:gd name="T60" fmla="*/ 51088 w 8196"/>
              <a:gd name="T61" fmla="*/ 240778 h 1192"/>
              <a:gd name="T62" fmla="*/ 0 w 8196"/>
              <a:gd name="T63" fmla="*/ 267531 h 1192"/>
              <a:gd name="T64" fmla="*/ 8719055 w 8196"/>
              <a:gd name="T65" fmla="*/ 1328737 h 1192"/>
              <a:gd name="T66" fmla="*/ 8723312 w 8196"/>
              <a:gd name="T67" fmla="*/ 1322049 h 1192"/>
              <a:gd name="T68" fmla="*/ 8723312 w 8196"/>
              <a:gd name="T69" fmla="*/ 568503 h 1192"/>
              <a:gd name="T70" fmla="*/ 8719055 w 8196"/>
              <a:gd name="T71" fmla="*/ 570733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3C9A7-A1C3-4B08-8D42-AC489415527A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1832B-3693-405D-BCC4-BBD802C4C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36715"/>
      </p:ext>
    </p:extLst>
  </p:cSld>
  <p:clrMapOvr>
    <a:masterClrMapping/>
  </p:clrMapOvr>
  <p:transition spd="slow">
    <p:cover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9683B-157B-4018-B3E0-824C8D11DB3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D1C0B-B3B9-497E-B826-2E4CB6DBB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8161"/>
      </p:ext>
    </p:extLst>
  </p:cSld>
  <p:clrMapOvr>
    <a:masterClrMapping/>
  </p:clrMapOvr>
  <p:transition spd="slow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EC403-5E9B-4841-827B-BCA5982FB7A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912AD-CAEB-40F2-99AB-50599F67D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49058"/>
      </p:ext>
    </p:extLst>
  </p:cSld>
  <p:clrMapOvr>
    <a:masterClrMapping/>
  </p:clrMapOvr>
  <p:transition spd="slow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3386F-44C2-4A53-B5B1-B7D0547B9EE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4A12-D5FA-415F-A96F-3C88F8276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26715"/>
      </p:ext>
    </p:extLst>
  </p:cSld>
  <p:clrMapOvr>
    <a:masterClrMapping/>
  </p:clrMapOvr>
  <p:transition spd="slow">
    <p:cov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E10BC-E812-4FCA-84BF-51D6F6454DB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44E8-0724-4143-9116-C54980719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92900"/>
      </p:ext>
    </p:extLst>
  </p:cSld>
  <p:clrMapOvr>
    <a:masterClrMapping/>
  </p:clrMapOvr>
  <p:transition spd="slow">
    <p:cov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088641D2-6603-4A01-BB84-EDE0EBCCE22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83F86DB7-9B54-4A58-BD00-8C4CD938F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22989"/>
      </p:ext>
    </p:extLst>
  </p:cSld>
  <p:clrMapOvr>
    <a:masterClrMapping/>
  </p:clrMapOvr>
  <p:transition spd="slow">
    <p:cov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63FB408E-EA79-4E50-B717-0B89D8BDEB2D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8E109128-31FF-4557-A6EB-289364BF8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18180"/>
      </p:ext>
    </p:extLst>
  </p:cSld>
  <p:clrMapOvr>
    <a:masterClrMapping/>
  </p:clrMapOvr>
  <p:transition spd="slow">
    <p:cov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EDC5E21B-8740-400D-901E-CD75FE7E53EC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33B7235-84BB-4D79-A074-88E831511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794521"/>
      </p:ext>
    </p:extLst>
  </p:cSld>
  <p:clrMapOvr>
    <a:masterClrMapping/>
  </p:clrMapOvr>
  <p:transition spd="slow">
    <p:cover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94FDAA21-87E8-4341-9052-5FD3CDFA161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1B50B20-91BC-425E-8089-42446980D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300006"/>
      </p:ext>
    </p:extLst>
  </p:cSld>
  <p:clrMapOvr>
    <a:masterClrMapping/>
  </p:clrMapOvr>
  <p:transition spd="slow">
    <p:cover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9530A696-53BB-4801-839A-FB03A366259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21AD4D2-6495-4EC9-AEBB-67FE52B62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19295"/>
      </p:ext>
    </p:extLst>
  </p:cSld>
  <p:clrMapOvr>
    <a:masterClrMapping/>
  </p:clrMapOvr>
  <p:transition spd="slow">
    <p:cover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D688DCDA-079B-4821-806B-9C1801D5E367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A8E7AC2-D2AE-4F8A-9F28-5CA7CAC91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179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169CD-ABBA-4769-842D-33C48A0421D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CCED1-2251-4E6B-9ADA-6EA0FB711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401893"/>
      </p:ext>
    </p:extLst>
  </p:cSld>
  <p:clrMapOvr>
    <a:masterClrMapping/>
  </p:clrMapOvr>
  <p:transition spd="slow">
    <p:cover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33D64D04-3125-45D4-9431-9691306B3F0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BAF4DBF-C136-48B4-B462-FCDF8B6DA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53138"/>
      </p:ext>
    </p:extLst>
  </p:cSld>
  <p:clrMapOvr>
    <a:masterClrMapping/>
  </p:clrMapOvr>
  <p:transition spd="slow">
    <p:cover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D43A87F-2AE3-4924-B060-88EF5B14C84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85335E93-D7D7-4290-9F53-1F3B3E00A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36215"/>
      </p:ext>
    </p:extLst>
  </p:cSld>
  <p:clrMapOvr>
    <a:masterClrMapping/>
  </p:clrMapOvr>
  <p:transition spd="slow">
    <p:cover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BEC3AB26-DCE8-4A9C-8640-1F517E8E262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EEA3A6D-CCDB-4DE7-90E7-0551B6A23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210053"/>
      </p:ext>
    </p:extLst>
  </p:cSld>
  <p:clrMapOvr>
    <a:masterClrMapping/>
  </p:clrMapOvr>
  <p:transition spd="slow">
    <p:cover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51B9A954-BB32-45BF-9702-7E7F3492C49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47F52D32-A67C-4A91-8900-B7B1EDA4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069446"/>
      </p:ext>
    </p:extLst>
  </p:cSld>
  <p:clrMapOvr>
    <a:masterClrMapping/>
  </p:clrMapOvr>
  <p:transition spd="slow">
    <p:cover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AC5B8010-337A-4D96-A3B4-D45C95667F70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9BFCB23-3412-4F73-B582-91FB7313D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24783"/>
      </p:ext>
    </p:extLst>
  </p:cSld>
  <p:clrMapOvr>
    <a:masterClrMapping/>
  </p:clrMapOvr>
  <p:transition spd="slow">
    <p:cover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1294940-32FB-4265-BB35-56C81F3E1757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ABCDEA1-73F4-4DB9-B707-1C785CFE5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02774"/>
      </p:ext>
    </p:extLst>
  </p:cSld>
  <p:clrMapOvr>
    <a:masterClrMapping/>
  </p:clrMapOvr>
  <p:transition spd="slow">
    <p:cover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69005DAA-2FB5-44EF-92F7-BCDE5D69F5C2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619B3C8E-5D3E-495F-988F-31FCCCA5E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184653"/>
      </p:ext>
    </p:extLst>
  </p:cSld>
  <p:clrMapOvr>
    <a:masterClrMapping/>
  </p:clrMapOvr>
  <p:transition spd="slow">
    <p:cover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771CDD0-E91D-4351-8F01-7AC7027E767C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89BF9AB-FE78-4E35-A0F5-9572C5A9F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726676"/>
      </p:ext>
    </p:extLst>
  </p:cSld>
  <p:clrMapOvr>
    <a:masterClrMapping/>
  </p:clrMapOvr>
  <p:transition spd="slow">
    <p:cover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A54923A-8BBF-438E-8451-08DA7CB37E0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0F66D9F0-86BF-45D2-B990-FDE3266FD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48031"/>
      </p:ext>
    </p:extLst>
  </p:cSld>
  <p:clrMapOvr>
    <a:masterClrMapping/>
  </p:clrMapOvr>
  <p:transition spd="slow">
    <p:cover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9DE79E79-1D31-4A25-A462-AEE002D85D99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94865975-0E7B-4F10-AAFF-7300E9719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141468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4296D-F2C2-49FB-B987-B80E40CAA9C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AABC-44FE-4910-B5B3-1466EA990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15792"/>
      </p:ext>
    </p:extLst>
  </p:cSld>
  <p:clrMapOvr>
    <a:masterClrMapping/>
  </p:clrMapOvr>
  <p:transition spd="slow">
    <p:cover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4E04D72F-12DE-4A6E-95E6-C4D1D7FEBCF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DB596E65-A08B-4E46-831B-635EA1DFF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396281"/>
      </p:ext>
    </p:extLst>
  </p:cSld>
  <p:clrMapOvr>
    <a:masterClrMapping/>
  </p:clrMapOvr>
  <p:transition spd="slow">
    <p:cover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E4E45D07-8043-4696-BA2E-7817F7E10FD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4AA85F9F-5E59-4D89-B9AC-EABE31F99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20005"/>
      </p:ext>
    </p:extLst>
  </p:cSld>
  <p:clrMapOvr>
    <a:masterClrMapping/>
  </p:clrMapOvr>
  <p:transition spd="slow">
    <p:cover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FFED56D0-9CBC-4C63-9A18-E526222EE5AA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7BC2553F-B3F2-4398-B7AA-61BE2DDDE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14800"/>
      </p:ext>
    </p:extLst>
  </p:cSld>
  <p:clrMapOvr>
    <a:masterClrMapping/>
  </p:clrMapOvr>
  <p:transition spd="slow">
    <p:cover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1537123-B984-433E-8E8C-E2EF86D2D68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B0B6E90-F03F-4478-8E67-9E802A68F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73868"/>
      </p:ext>
    </p:extLst>
  </p:cSld>
  <p:clrMapOvr>
    <a:masterClrMapping/>
  </p:clrMapOvr>
  <p:transition spd="slow">
    <p:cover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000C53AE-AE84-42A3-8353-E984055254A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FEFA0788-054F-4EC9-90E2-2FD789B63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65345"/>
      </p:ext>
    </p:extLst>
  </p:cSld>
  <p:clrMapOvr>
    <a:masterClrMapping/>
  </p:clrMapOvr>
  <p:transition spd="slow">
    <p:cover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A3EF9EAB-521C-499A-9354-06DE34E708E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5FB2B8B2-932F-4A1A-B1E8-978B1A64C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113"/>
      </p:ext>
    </p:extLst>
  </p:cSld>
  <p:clrMapOvr>
    <a:masterClrMapping/>
  </p:clrMapOvr>
  <p:transition spd="slow">
    <p:cover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8CEFDA4A-6E53-4161-B40F-43F378C1632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952A7ECC-D227-4B6B-BEA9-109974625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462798"/>
      </p:ext>
    </p:extLst>
  </p:cSld>
  <p:clrMapOvr>
    <a:masterClrMapping/>
  </p:clrMapOvr>
  <p:transition spd="slow">
    <p:cover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A11DE8E-C474-4D88-9A16-916C118A087F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B2218AC-6369-47FE-8FF9-6E9C5AE24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47068"/>
      </p:ext>
    </p:extLst>
  </p:cSld>
  <p:clrMapOvr>
    <a:masterClrMapping/>
  </p:clrMapOvr>
  <p:transition spd="slow">
    <p:cover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AF6432A2-4E55-44FB-BDB2-EB8720B03F34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9412BE7-A92B-4B5E-856B-AE60154F6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811623"/>
      </p:ext>
    </p:extLst>
  </p:cSld>
  <p:clrMapOvr>
    <a:masterClrMapping/>
  </p:clrMapOvr>
  <p:transition spd="slow">
    <p:cover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7FD9ACAB-A7F9-42F2-8027-301BB346966E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513A97D9-F8BE-4E61-B5D3-2315F8396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476767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B540E-42BF-4258-B0EE-2E584A3FC604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23DD-857D-4D5D-A3B8-818649E7E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095326"/>
      </p:ext>
    </p:extLst>
  </p:cSld>
  <p:clrMapOvr>
    <a:masterClrMapping/>
  </p:clrMapOvr>
  <p:transition spd="slow">
    <p:cover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67360958-C678-42EB-B4BD-D9FF8D7CB74B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22135E62-08FE-4DC2-B007-43F6D4CDB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115866"/>
      </p:ext>
    </p:extLst>
  </p:cSld>
  <p:clrMapOvr>
    <a:masterClrMapping/>
  </p:clrMapOvr>
  <p:transition spd="slow">
    <p:cover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DFFDF40B-E36E-46F4-8756-3DAD28355E10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FA026680-9877-494C-9DBC-BC83A9243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44543"/>
      </p:ext>
    </p:extLst>
  </p:cSld>
  <p:clrMapOvr>
    <a:masterClrMapping/>
  </p:clrMapOvr>
  <p:transition spd="slow">
    <p:cover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1F350D80-10F0-4E9A-9B9F-59E0394D1073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E37C4F21-961C-45DB-9C13-2443C570F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89445"/>
      </p:ext>
    </p:extLst>
  </p:cSld>
  <p:clrMapOvr>
    <a:masterClrMapping/>
  </p:clrMapOvr>
  <p:transition spd="slow">
    <p:cover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EE455BD9-49CF-4C95-9A34-8A3A90577DC0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297BE20-F66A-4F61-8978-19C4F9665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8763"/>
      </p:ext>
    </p:extLst>
  </p:cSld>
  <p:clrMapOvr>
    <a:masterClrMapping/>
  </p:clrMapOvr>
  <p:transition spd="slow">
    <p:cover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E9D7057C-6329-4369-819E-C6623ABE3586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D2916FD2-D971-404C-B4FF-E2446C5DD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10208"/>
      </p:ext>
    </p:extLst>
  </p:cSld>
  <p:clrMapOvr>
    <a:masterClrMapping/>
  </p:clrMapOvr>
  <p:transition spd="slow">
    <p:cover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3558D52-5CE2-4610-B294-59A997C577B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C2030F50-610A-4466-9533-A2DC9316E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74987"/>
      </p:ext>
    </p:extLst>
  </p:cSld>
  <p:clrMapOvr>
    <a:masterClrMapping/>
  </p:clrMapOvr>
  <p:transition spd="slow">
    <p:cover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732567CF-D711-4298-873D-4995058AC1BE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ndara" pitchFamily="34" charset="0"/>
                <a:cs typeface="Arial" charset="0"/>
              </a:defRPr>
            </a:lvl1pPr>
          </a:lstStyle>
          <a:p>
            <a:pPr>
              <a:defRPr/>
            </a:pPr>
            <a:fld id="{835712C7-6DCF-44E3-B84D-9F0228B17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42054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199D-8AA2-4947-A5C5-6B038F362C1E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056D8-6944-4928-BC09-26E2900B2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222433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6D64-D1CB-4F6A-A145-B97A258393D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4364-7A3F-4371-B145-4DBEBD796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2052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3F707-2167-490F-A48C-CF03409BFED8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691D7-AB1E-4441-B8BD-6DF288E5A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25625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DA5983-5D12-4E6D-B4F2-9BB3797E1273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1AEB5B-D8CB-4315-AE8A-2F4592221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54" r:id="rId2"/>
    <p:sldLayoutId id="2147483872" r:id="rId3"/>
    <p:sldLayoutId id="2147483855" r:id="rId4"/>
    <p:sldLayoutId id="2147483856" r:id="rId5"/>
    <p:sldLayoutId id="2147483857" r:id="rId6"/>
    <p:sldLayoutId id="2147483873" r:id="rId7"/>
    <p:sldLayoutId id="2147483874" r:id="rId8"/>
    <p:sldLayoutId id="2147483875" r:id="rId9"/>
    <p:sldLayoutId id="2147483858" r:id="rId10"/>
    <p:sldLayoutId id="2147483876" r:id="rId11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window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C90AE9-44AB-4BF7-B23E-C76B0F3AB970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45562C-3C48-4F19-8DD6-14EB6EE06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59" r:id="rId7"/>
    <p:sldLayoutId id="2147483860" r:id="rId8"/>
    <p:sldLayoutId id="2147483883" r:id="rId9"/>
    <p:sldLayoutId id="2147483861" r:id="rId10"/>
    <p:sldLayoutId id="2147483862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8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B70F5A15-1D6F-454F-8A98-91D0D7193245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67D9C9E0-2B23-4B53-9F5A-17BADF90F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85" r:id="rId8"/>
    <p:sldLayoutId id="2147483886" r:id="rId9"/>
    <p:sldLayoutId id="2147483869" r:id="rId10"/>
    <p:sldLayoutId id="2147483870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4099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410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4109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A7D7A6C0-8353-45B0-AE67-D1D1680A13D1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FD439035-2CC7-4AC0-9163-BD375C796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 spd="slow">
    <p:cover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123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5129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5133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4C9A4BDC-7D14-4ACA-A55F-93BAD505DB43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5643D074-343C-410A-AD25-FAE809AC3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ransition spd="slow">
    <p:cover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14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615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615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E5C17C2D-635E-49C5-B9F0-891EB2C3F46B}" type="datetimeFigureOut">
              <a:rPr lang="ru-RU"/>
              <a:pPr>
                <a:defRPr/>
              </a:pPr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323232"/>
                </a:solidFill>
                <a:latin typeface="Candara"/>
                <a:cs typeface="+mn-cs"/>
              </a:defRPr>
            </a:lvl1pPr>
          </a:lstStyle>
          <a:p>
            <a:pPr>
              <a:defRPr/>
            </a:pPr>
            <a:fld id="{0FB82F1B-AE77-44EB-B80D-A74702B1B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 spd="slow">
    <p:cover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fake\Desktop\&#1085;&#1086;&#1091;&#1090;\&#1092;&#1110;&#1079;&#1082;&#1091;&#1083;&#1100;&#1090;&#1093;&#1074;&#1080;&#1083;&#1080;&#1085;&#1082;&#1080;%20&#1084;&#1086;&#1111;\&#1074;&#1077;&#1076;&#1084;&#1077;&#1078;&#1072;&#1090;&#1072;\13.%20&#1051;&#1030;&#1051;&#1071;%20&#1055;&#1045;&#1058;&#1056;&#1059;&#1053;&#1068;&#1050;&#1030;&#1042;%20-%20&#1054;&#1058;%20&#1058;&#1040;&#1050;&#1040;%20&#1055;&#1030;&#1057;&#1045;&#1053;&#1068;&#1050;&#1040;!.mp3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ua/imgres?um=1&amp;hl=ru&amp;client=firefox-a&amp;tbo=d&amp;rls=org.mozilla:ru:official&amp;sout=0&amp;biw=917&amp;bih=588&amp;tbm=isch&amp;tbnid=P309igtQr2inzM:&amp;imgrefurl=http://www.cartoonclipartfree.com/Cliparts_Free/Buero_Free/Cartoon_Clipart_Free_Page_1.html&amp;docid=G5O2giThFrOeQM&amp;imgurl=http://www.cartoonclipartfree.com/Cliparts_Free/Buero_Free/Cartoon-Clipart-Free-01.gif&amp;w=440&amp;h=440&amp;ei=WPCwUIKyEdHntQa1lIDYCQ&amp;zoom=1&amp;iact=hc&amp;vpx=412&amp;vpy=4&amp;dur=944&amp;hovh=225&amp;hovw=225&amp;tx=99&amp;ty=125&amp;sig=108226634539006008369&amp;page=1&amp;tbnh=141&amp;tbnw=133&amp;start=0&amp;ndsp=12&amp;ved=1t:429,r:3,s:0,i:95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700213"/>
            <a:ext cx="8572500" cy="30718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uk-UA" sz="3200" b="1" dirty="0" smtClean="0">
                <a:solidFill>
                  <a:schemeClr val="tx1"/>
                </a:solidFill>
              </a:rPr>
              <a:t>«Не </a:t>
            </a:r>
            <a:r>
              <a:rPr lang="uk-UA" sz="3200" b="1" dirty="0" err="1" smtClean="0">
                <a:solidFill>
                  <a:schemeClr val="tx1"/>
                </a:solidFill>
              </a:rPr>
              <a:t>достаточно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овладеть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премудростью</a:t>
            </a:r>
            <a:r>
              <a:rPr lang="uk-UA" sz="3200" b="1" dirty="0" smtClean="0">
                <a:solidFill>
                  <a:schemeClr val="tx1"/>
                </a:solidFill>
              </a:rPr>
              <a:t>, </a:t>
            </a:r>
            <a:r>
              <a:rPr lang="uk-UA" sz="3200" b="1" dirty="0" err="1" smtClean="0">
                <a:solidFill>
                  <a:schemeClr val="tx1"/>
                </a:solidFill>
              </a:rPr>
              <a:t>необходимо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также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уметь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пользоваться</a:t>
            </a:r>
            <a:r>
              <a:rPr lang="uk-UA" sz="3200" b="1" dirty="0" smtClean="0">
                <a:solidFill>
                  <a:schemeClr val="tx1"/>
                </a:solidFill>
              </a:rPr>
              <a:t> </a:t>
            </a:r>
            <a:r>
              <a:rPr lang="uk-UA" sz="3200" b="1" dirty="0" err="1" smtClean="0">
                <a:solidFill>
                  <a:schemeClr val="tx1"/>
                </a:solidFill>
              </a:rPr>
              <a:t>ей</a:t>
            </a:r>
            <a:r>
              <a:rPr lang="uk-UA" sz="3200" b="1" dirty="0" smtClean="0">
                <a:solidFill>
                  <a:schemeClr val="tx1"/>
                </a:solidFill>
              </a:rPr>
              <a:t>»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uk-UA" sz="3200" b="1" dirty="0" smtClean="0">
                <a:solidFill>
                  <a:schemeClr val="tx1"/>
                </a:solidFill>
              </a:rPr>
              <a:t>                                </a:t>
            </a:r>
            <a:r>
              <a:rPr lang="uk-UA" sz="3200" b="1" dirty="0" err="1" smtClean="0">
                <a:solidFill>
                  <a:schemeClr val="tx1"/>
                </a:solidFill>
              </a:rPr>
              <a:t>Пифагор</a:t>
            </a:r>
            <a:r>
              <a:rPr lang="uk-UA" sz="3200" b="1" dirty="0" smtClean="0">
                <a:solidFill>
                  <a:schemeClr val="tx1"/>
                </a:solidFill>
              </a:rPr>
              <a:t>.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291584" y="3076574"/>
            <a:ext cx="3852416" cy="3489251"/>
          </a:xfrm>
          <a:blipFill rotWithShape="1">
            <a:blip r:embed="rId3"/>
            <a:stretch>
              <a:fillRect l="-2373" t="-1399"/>
            </a:stretch>
          </a:blipFill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>
                <a:noFill/>
                <a:latin typeface="Candara" pitchFamily="34" charset="0"/>
                <a:cs typeface="Arial" charset="0"/>
              </a:rPr>
              <a:t> </a:t>
            </a:r>
          </a:p>
        </p:txBody>
      </p:sp>
      <p:sp>
        <p:nvSpPr>
          <p:cNvPr id="645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 0,5 т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руды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украинские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металурги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выплавить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0,3 т.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чугуна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тонн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чугуна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выплавить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с 3 т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такой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руды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2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r="32797"/>
          <a:stretch>
            <a:fillRect/>
          </a:stretch>
        </p:blipFill>
        <p:spPr bwMode="auto">
          <a:xfrm>
            <a:off x="468313" y="2535238"/>
            <a:ext cx="4457700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36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505825" cy="1722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10 кг жита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получают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9 кг муки.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нужно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смолоть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жита,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чтобы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получить 900 кг муки?</a:t>
            </a:r>
            <a:endParaRPr lang="ru-RU" dirty="0"/>
          </a:p>
        </p:txBody>
      </p:sp>
      <p:sp>
        <p:nvSpPr>
          <p:cNvPr id="4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932040" y="3284984"/>
            <a:ext cx="3852416" cy="3489251"/>
          </a:xfrm>
          <a:prstGeom prst="rect">
            <a:avLst/>
          </a:prstGeom>
          <a:blipFill rotWithShape="1">
            <a:blip r:embed="rId3"/>
            <a:stretch>
              <a:fillRect l="-2373" t="-139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0200" y="2547938"/>
            <a:ext cx="2879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2000" b="1" dirty="0" err="1">
                <a:solidFill>
                  <a:srgbClr val="0070C0"/>
                </a:solidFill>
              </a:rPr>
              <a:t>Решение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65541" name="Picture 2" descr="C:\Documents and Settings\User\Рабочий стол\84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47988"/>
            <a:ext cx="4189412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85918" y="857232"/>
            <a:ext cx="691276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60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Физкультминутка</a:t>
            </a: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8" name="13. ЛІЛЯ ПЕТРУНЬКІВ - ОТ ТАКА ПІСЕНЬКА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000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Rectangle 3"/>
          <p:cNvSpPr>
            <a:spLocks noChangeArrowheads="1"/>
          </p:cNvSpPr>
          <p:nvPr/>
        </p:nvSpPr>
        <p:spPr bwMode="auto">
          <a:xfrm>
            <a:off x="2214563" y="1928813"/>
            <a:ext cx="4500562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Что-то нам не хочется сидеть, </a:t>
            </a:r>
            <a:endParaRPr lang="ru-RU" sz="2400"/>
          </a:p>
          <a:p>
            <a:pPr algn="ctr"/>
            <a:r>
              <a:rPr lang="ru-RU" sz="2400" b="1"/>
              <a:t>Мы  немного отдохнём. </a:t>
            </a:r>
            <a:endParaRPr lang="ru-RU" sz="2400"/>
          </a:p>
          <a:p>
            <a:pPr algn="ctr"/>
            <a:r>
              <a:rPr lang="ru-RU" sz="2400" b="1"/>
              <a:t>Руки вверх, руки вниз, </a:t>
            </a:r>
            <a:endParaRPr lang="ru-RU" sz="2400"/>
          </a:p>
          <a:p>
            <a:pPr algn="ctr"/>
            <a:r>
              <a:rPr lang="ru-RU" sz="2400" b="1"/>
              <a:t>Руки в стороны, руки так, </a:t>
            </a:r>
            <a:endParaRPr lang="ru-RU" sz="2400"/>
          </a:p>
          <a:p>
            <a:pPr algn="ctr"/>
            <a:r>
              <a:rPr lang="ru-RU" sz="2400" b="1"/>
              <a:t>Руки вверх, как мельница. </a:t>
            </a:r>
            <a:endParaRPr lang="ru-RU" sz="2400"/>
          </a:p>
          <a:p>
            <a:pPr algn="ctr"/>
            <a:r>
              <a:rPr lang="ru-RU" sz="2400" b="1"/>
              <a:t>Выше руки поднимите </a:t>
            </a:r>
            <a:endParaRPr lang="ru-RU" sz="2400"/>
          </a:p>
          <a:p>
            <a:pPr algn="ctr"/>
            <a:r>
              <a:rPr lang="ru-RU" sz="2400" b="1"/>
              <a:t>И спокойно опустите. </a:t>
            </a:r>
            <a:endParaRPr lang="ru-RU" sz="2400"/>
          </a:p>
          <a:p>
            <a:pPr algn="ctr"/>
            <a:r>
              <a:rPr lang="ru-RU" sz="2400" b="1"/>
              <a:t>Хлопните в ладоши пару раз. </a:t>
            </a:r>
            <a:endParaRPr lang="ru-RU" sz="2400"/>
          </a:p>
          <a:p>
            <a:pPr algn="ctr"/>
            <a:r>
              <a:rPr lang="ru-RU" sz="2400" b="1"/>
              <a:t>За работу, молодцы!</a:t>
            </a:r>
            <a:endParaRPr lang="ru-RU" sz="2400"/>
          </a:p>
          <a:p>
            <a:pPr eaLnBrk="0" hangingPunct="0"/>
            <a:endParaRPr lang="ru-RU" sz="240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ChangeArrowheads="1"/>
          </p:cNvSpPr>
          <p:nvPr/>
        </p:nvSpPr>
        <p:spPr bwMode="auto">
          <a:xfrm>
            <a:off x="323850" y="2601913"/>
            <a:ext cx="59753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/>
              <a:t>После </a:t>
            </a:r>
            <a:r>
              <a:rPr lang="uk-UA" sz="3600" b="1"/>
              <a:t>испарения </a:t>
            </a:r>
            <a:r>
              <a:rPr lang="ru-RU" sz="3600" b="1"/>
              <a:t>из  600 г 10%-ого раствора соли осталось 400 г раствора. Найдите в процентах содержимое соли в полученном после </a:t>
            </a:r>
            <a:r>
              <a:rPr lang="uk-UA" sz="3600" b="1"/>
              <a:t>испарения</a:t>
            </a:r>
            <a:r>
              <a:rPr lang="ru-RU" sz="3600" b="1"/>
              <a:t> раствор</a:t>
            </a:r>
            <a:r>
              <a:rPr lang="uk-UA" sz="3600" b="1"/>
              <a:t>е</a:t>
            </a:r>
            <a:r>
              <a:rPr lang="ru-RU" sz="3600" b="1"/>
              <a:t>.</a:t>
            </a:r>
            <a:endParaRPr lang="ru-RU" sz="3000"/>
          </a:p>
        </p:txBody>
      </p:sp>
      <p:pic>
        <p:nvPicPr>
          <p:cNvPr id="67587" name="Рисунок 7" descr="Пробирка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732088"/>
            <a:ext cx="2578100" cy="364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078783" y="692696"/>
            <a:ext cx="299588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1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Documents and Settings\User\Рабочий стол\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9"/>
          <a:stretch>
            <a:fillRect/>
          </a:stretch>
        </p:blipFill>
        <p:spPr bwMode="auto">
          <a:xfrm>
            <a:off x="6130925" y="3429000"/>
            <a:ext cx="3009900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Прямоугольник 3"/>
          <p:cNvSpPr>
            <a:spLocks noChangeArrowheads="1"/>
          </p:cNvSpPr>
          <p:nvPr/>
        </p:nvSpPr>
        <p:spPr bwMode="auto">
          <a:xfrm>
            <a:off x="608013" y="2349500"/>
            <a:ext cx="619601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sz="4000" b="1">
                <a:latin typeface="Times New Roman" pitchFamily="18" charset="0"/>
                <a:cs typeface="Times New Roman" pitchFamily="18" charset="0"/>
              </a:rPr>
              <a:t>Сначала цену на товар повысили на 10%, а потом понизили на 10%. Как изменилась цена на этот товар в результате двух переоценок?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WordArt 20"/>
          <p:cNvSpPr>
            <a:spLocks noGrp="1" noChangeArrowheads="1" noChangeShapeType="1" noTextEdit="1"/>
          </p:cNvSpPr>
          <p:nvPr/>
        </p:nvSpPr>
        <p:spPr bwMode="auto">
          <a:xfrm>
            <a:off x="2195513" y="765175"/>
            <a:ext cx="4043362" cy="614363"/>
          </a:xfrm>
          <a:prstGeom prst="rect">
            <a:avLst/>
          </a:prstGeom>
        </p:spPr>
        <p:txBody>
          <a:bodyPr wrap="none" fromWordArt="1" anchor="ctr"/>
          <a:lstStyle/>
          <a:p>
            <a:pPr algn="ctr">
              <a:defRPr/>
            </a:pPr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ea typeface="+mj-ea"/>
                <a:cs typeface="+mj-cs"/>
              </a:rPr>
              <a:t>Задача 2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1"/>
          <p:cNvSpPr>
            <a:spLocks noChangeArrowheads="1"/>
          </p:cNvSpPr>
          <p:nvPr/>
        </p:nvSpPr>
        <p:spPr bwMode="auto">
          <a:xfrm>
            <a:off x="398463" y="2706688"/>
            <a:ext cx="86534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uk-UA" sz="3600" b="1">
                <a:latin typeface="Times New Roman" pitchFamily="18" charset="0"/>
                <a:cs typeface="Times New Roman" pitchFamily="18" charset="0"/>
              </a:rPr>
              <a:t>Латунь – сплав 60% меди и  40% цинка. Сколько меди и цинка необходимо сплавить, чтоб получить 500 т латуни?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3000" b="1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eaLnBrk="0" hangingPunct="0"/>
            <a:endParaRPr lang="uk-UA" sz="30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5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81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латунь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82"/>
          <a:stretch>
            <a:fillRect/>
          </a:stretch>
        </p:blipFill>
        <p:spPr bwMode="auto">
          <a:xfrm>
            <a:off x="6402388" y="4546600"/>
            <a:ext cx="1295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медь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4764088"/>
            <a:ext cx="1223963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цинк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4546600"/>
            <a:ext cx="122396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люс 15"/>
          <p:cNvSpPr/>
          <p:nvPr/>
        </p:nvSpPr>
        <p:spPr>
          <a:xfrm>
            <a:off x="3132138" y="4827588"/>
            <a:ext cx="431800" cy="469900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 16"/>
          <p:cNvSpPr/>
          <p:nvPr/>
        </p:nvSpPr>
        <p:spPr>
          <a:xfrm>
            <a:off x="5497513" y="4713288"/>
            <a:ext cx="504825" cy="5429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538288" y="5603875"/>
            <a:ext cx="11525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3000" b="1">
                <a:latin typeface="Times New Roman" pitchFamily="18" charset="0"/>
                <a:cs typeface="Times New Roman" pitchFamily="18" charset="0"/>
              </a:rPr>
              <a:t>60%</a:t>
            </a:r>
            <a:endParaRPr lang="ru-RU" sz="3000"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148138" y="5715000"/>
            <a:ext cx="11525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3000" b="1">
                <a:latin typeface="Times New Roman" pitchFamily="18" charset="0"/>
                <a:cs typeface="Times New Roman" pitchFamily="18" charset="0"/>
              </a:rPr>
              <a:t>40%</a:t>
            </a:r>
            <a:endParaRPr lang="ru-RU" sz="3000"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548438" y="5565775"/>
            <a:ext cx="1149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3000" b="1">
                <a:latin typeface="Times New Roman" pitchFamily="18" charset="0"/>
                <a:cs typeface="Times New Roman" pitchFamily="18" charset="0"/>
              </a:rPr>
              <a:t>500т</a:t>
            </a:r>
            <a:endParaRPr lang="ru-RU" sz="3000">
              <a:latin typeface="Calibri" pitchFamily="34" charset="0"/>
            </a:endParaRPr>
          </a:p>
        </p:txBody>
      </p:sp>
      <p:sp>
        <p:nvSpPr>
          <p:cNvPr id="69644" name="WordArt 20"/>
          <p:cNvSpPr>
            <a:spLocks noChangeArrowheads="1" noChangeShapeType="1" noTextEdit="1"/>
          </p:cNvSpPr>
          <p:nvPr/>
        </p:nvSpPr>
        <p:spPr bwMode="auto">
          <a:xfrm>
            <a:off x="2925763" y="647700"/>
            <a:ext cx="273526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3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2500" y="2636838"/>
            <a:ext cx="4787900" cy="3489325"/>
          </a:xfrm>
        </p:spPr>
        <p:txBody>
          <a:bodyPr rtlCol="0">
            <a:normAutofit/>
          </a:bodyPr>
          <a:lstStyle/>
          <a:p>
            <a:pPr marL="266700" indent="8890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За 8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лисичка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съесть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24 колобка.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колобков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err="1">
                <a:latin typeface="Times New Roman" pitchFamily="18" charset="0"/>
                <a:cs typeface="Times New Roman" pitchFamily="18" charset="0"/>
              </a:rPr>
              <a:t>съесть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за 12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WordArt 20"/>
          <p:cNvSpPr txBox="1">
            <a:spLocks noChangeArrowheads="1" noChangeShapeType="1" noTextEdit="1"/>
          </p:cNvSpPr>
          <p:nvPr/>
        </p:nvSpPr>
        <p:spPr bwMode="auto">
          <a:xfrm>
            <a:off x="3203575" y="1052513"/>
            <a:ext cx="3251200" cy="5207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Задача 4</a:t>
            </a:r>
          </a:p>
        </p:txBody>
      </p:sp>
      <p:pic>
        <p:nvPicPr>
          <p:cNvPr id="70660" name="Picture 2" descr="C:\Documents and Settings\User\Рабочий стол\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5373688"/>
            <a:ext cx="1541462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3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3529012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571750"/>
            <a:ext cx="8572500" cy="3071813"/>
          </a:xfrm>
        </p:spPr>
        <p:txBody>
          <a:bodyPr/>
          <a:lstStyle/>
          <a:p>
            <a:pPr eaLnBrk="1" hangingPunct="1"/>
            <a:r>
              <a:rPr lang="uk-UA" sz="3200" b="1" i="1" smtClean="0">
                <a:solidFill>
                  <a:schemeClr val="tx1"/>
                </a:solidFill>
              </a:rPr>
              <a:t>«Не в количестве знаний состоит образование, а в полном понимании и мастерском применении, того что знаешь»</a:t>
            </a:r>
            <a:endParaRPr lang="en-US" sz="3200" b="1" i="1" smtClean="0">
              <a:solidFill>
                <a:schemeClr val="tx1"/>
              </a:solidFill>
            </a:endParaRPr>
          </a:p>
          <a:p>
            <a:pPr eaLnBrk="1" hangingPunct="1"/>
            <a:r>
              <a:rPr lang="uk-UA" sz="3200" b="1" i="1" smtClean="0">
                <a:solidFill>
                  <a:schemeClr val="tx1"/>
                </a:solidFill>
              </a:rPr>
              <a:t>                                Дистервег</a:t>
            </a:r>
            <a:endParaRPr lang="ru-RU" sz="3200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39553" y="2564904"/>
            <a:ext cx="8496944" cy="3960439"/>
          </a:xfrm>
          <a:blipFill rotWithShape="1">
            <a:blip r:embed="rId3"/>
            <a:stretch>
              <a:fillRect l="-2441" t="-4006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7270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Тестовые задания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39553" y="2564904"/>
            <a:ext cx="8496944" cy="3960439"/>
          </a:xfrm>
          <a:blipFill rotWithShape="1">
            <a:blip r:embed="rId3"/>
            <a:stretch>
              <a:fillRect l="-2297" t="-3852" r="-1149" b="-462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7373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Тестовые задания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1052513"/>
            <a:ext cx="7243763" cy="736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2060"/>
                </a:solidFill>
              </a:rPr>
              <a:t>Тема </a:t>
            </a:r>
            <a:r>
              <a:rPr lang="uk-UA" dirty="0" err="1" smtClean="0">
                <a:solidFill>
                  <a:srgbClr val="002060"/>
                </a:solidFill>
              </a:rPr>
              <a:t>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2060575"/>
            <a:ext cx="6929437" cy="3357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«Решение </a:t>
            </a: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текстовых задач на смеси, сплавы, процентный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состав»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39553" y="2204864"/>
            <a:ext cx="8496944" cy="4320479"/>
          </a:xfrm>
          <a:blipFill rotWithShape="1">
            <a:blip r:embed="rId4"/>
            <a:stretch>
              <a:fillRect l="-1795" t="-3672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7475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Тестовые задания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31825" y="2519363"/>
            <a:ext cx="8496300" cy="43211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</a:rPr>
              <a:t>7. </a:t>
            </a:r>
            <a:r>
              <a:rPr lang="uk-UA" sz="3600" dirty="0" err="1" smtClean="0">
                <a:solidFill>
                  <a:schemeClr val="tx1"/>
                </a:solidFill>
              </a:rPr>
              <a:t>Составить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err="1" smtClean="0">
                <a:solidFill>
                  <a:schemeClr val="tx1"/>
                </a:solidFill>
              </a:rPr>
              <a:t>из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>
                <a:solidFill>
                  <a:schemeClr val="tx1"/>
                </a:solidFill>
              </a:rPr>
              <a:t>чисел 9; 3; 21; </a:t>
            </a:r>
            <a:r>
              <a:rPr lang="uk-UA" sz="3600" dirty="0" smtClean="0">
                <a:solidFill>
                  <a:schemeClr val="tx1"/>
                </a:solidFill>
              </a:rPr>
              <a:t>7  </a:t>
            </a:r>
            <a:r>
              <a:rPr lang="uk-UA" sz="3600" dirty="0" err="1" smtClean="0">
                <a:solidFill>
                  <a:schemeClr val="tx1"/>
                </a:solidFill>
              </a:rPr>
              <a:t>две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err="1" smtClean="0">
                <a:solidFill>
                  <a:schemeClr val="tx1"/>
                </a:solidFill>
              </a:rPr>
              <a:t>правильные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 err="1" smtClean="0">
                <a:solidFill>
                  <a:schemeClr val="tx1"/>
                </a:solidFill>
              </a:rPr>
              <a:t>пропорции</a:t>
            </a:r>
            <a:r>
              <a:rPr lang="uk-UA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62230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>
                <a:solidFill>
                  <a:schemeClr val="tx1"/>
                </a:solidFill>
              </a:rPr>
              <a:t>а)</a:t>
            </a:r>
            <a:r>
              <a:rPr lang="uk-UA" sz="3600" dirty="0">
                <a:solidFill>
                  <a:schemeClr val="tx1"/>
                </a:solidFill>
              </a:rPr>
              <a:t> 9 : 3 = 7 : 21; 7 : 3 = 21 : 9;  </a:t>
            </a:r>
            <a:endParaRPr lang="uk-UA" sz="3600" dirty="0" smtClean="0">
              <a:solidFill>
                <a:schemeClr val="tx1"/>
              </a:solidFill>
            </a:endParaRPr>
          </a:p>
          <a:p>
            <a:pPr marL="0" indent="62230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</a:rPr>
              <a:t>б</a:t>
            </a:r>
            <a:r>
              <a:rPr lang="uk-UA" sz="3600" b="1" dirty="0">
                <a:solidFill>
                  <a:schemeClr val="tx1"/>
                </a:solidFill>
              </a:rPr>
              <a:t>)</a:t>
            </a:r>
            <a:r>
              <a:rPr lang="uk-UA" sz="3600" dirty="0">
                <a:solidFill>
                  <a:schemeClr val="tx1"/>
                </a:solidFill>
              </a:rPr>
              <a:t> 3 : 9 = 21 : 3; 21 : 7 = 3 : 9;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62230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>
                <a:solidFill>
                  <a:schemeClr val="tx1"/>
                </a:solidFill>
              </a:rPr>
              <a:t>в)</a:t>
            </a:r>
            <a:r>
              <a:rPr lang="uk-UA" sz="3600" dirty="0">
                <a:solidFill>
                  <a:schemeClr val="tx1"/>
                </a:solidFill>
              </a:rPr>
              <a:t> 21 : 7 = 9 : 9; 7 : 21= 3 : 9; </a:t>
            </a:r>
            <a:endParaRPr lang="uk-UA" sz="3600" dirty="0" smtClean="0">
              <a:solidFill>
                <a:schemeClr val="tx1"/>
              </a:solidFill>
            </a:endParaRPr>
          </a:p>
          <a:p>
            <a:pPr marL="0" indent="62230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</a:rPr>
              <a:t>г</a:t>
            </a:r>
            <a:r>
              <a:rPr lang="uk-UA" sz="3600" b="1" dirty="0">
                <a:solidFill>
                  <a:schemeClr val="tx1"/>
                </a:solidFill>
              </a:rPr>
              <a:t>)</a:t>
            </a:r>
            <a:r>
              <a:rPr lang="uk-UA" sz="3600" dirty="0">
                <a:solidFill>
                  <a:schemeClr val="tx1"/>
                </a:solidFill>
              </a:rPr>
              <a:t> 3 : 9 = 21 : 7; 7 : 9 = 21 : 3;</a:t>
            </a:r>
            <a:endParaRPr lang="ru-RU" sz="3600" dirty="0">
              <a:solidFill>
                <a:schemeClr val="tx1"/>
              </a:solidFill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7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Тестовые задания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680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6804" name="Picture 2" descr="L:\Матеріали до уроку\Оцінка уроку\Важко визначитись- добр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09938"/>
            <a:ext cx="2857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3" descr="L:\Матеріали до уроку\Оцінка уроку\Не сподобалось - поган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13" y="2924175"/>
            <a:ext cx="2857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4" descr="L:\Матеріали до уроку\Оцінка уроку\Сподобалось - Відмінно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692150"/>
            <a:ext cx="2857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782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7828" name="Picture 4" descr="L:\Матеріали до уроку\Оцінка уроку\Сподобалось - Відмін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79413"/>
            <a:ext cx="65532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ъект 1"/>
          <p:cNvSpPr>
            <a:spLocks noGrp="1"/>
          </p:cNvSpPr>
          <p:nvPr>
            <p:ph idx="1"/>
          </p:nvPr>
        </p:nvSpPr>
        <p:spPr>
          <a:xfrm>
            <a:off x="827584" y="2636912"/>
            <a:ext cx="7408862" cy="345122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uk-UA" sz="3600" b="1" dirty="0" smtClean="0"/>
              <a:t>Повторити  п. 21 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uk-UA" sz="3600" b="1" dirty="0" smtClean="0"/>
              <a:t>Виконати № 658,663</a:t>
            </a:r>
            <a:endParaRPr lang="ru-RU" dirty="0" smtClean="0"/>
          </a:p>
        </p:txBody>
      </p:sp>
      <p:sp>
        <p:nvSpPr>
          <p:cNvPr id="7885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Домашнее задание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844675"/>
            <a:ext cx="8572500" cy="3071813"/>
          </a:xfrm>
        </p:spPr>
        <p:txBody>
          <a:bodyPr/>
          <a:lstStyle/>
          <a:p>
            <a:pPr eaLnBrk="1" hangingPunct="1"/>
            <a:r>
              <a:rPr lang="uk-UA" sz="4000" b="1" i="1" smtClean="0">
                <a:solidFill>
                  <a:schemeClr val="tx1"/>
                </a:solidFill>
              </a:rPr>
              <a:t>«</a:t>
            </a:r>
            <a:r>
              <a:rPr lang="uk-UA" sz="4000" b="1" smtClean="0">
                <a:solidFill>
                  <a:schemeClr val="tx1"/>
                </a:solidFill>
              </a:rPr>
              <a:t>Как приятно узнать что ты чему то научился</a:t>
            </a:r>
            <a:r>
              <a:rPr lang="uk-UA" sz="4000" b="1" i="1" smtClean="0">
                <a:solidFill>
                  <a:schemeClr val="tx1"/>
                </a:solidFill>
              </a:rPr>
              <a:t>»</a:t>
            </a:r>
            <a:endParaRPr lang="en-US" sz="4000" b="1" i="1" smtClean="0">
              <a:solidFill>
                <a:schemeClr val="tx1"/>
              </a:solidFill>
            </a:endParaRPr>
          </a:p>
          <a:p>
            <a:pPr eaLnBrk="1" hangingPunct="1"/>
            <a:r>
              <a:rPr lang="uk-UA" sz="3200" b="1" i="1" smtClean="0">
                <a:solidFill>
                  <a:schemeClr val="tx1"/>
                </a:solidFill>
              </a:rPr>
              <a:t>                                Ж. Мольєр</a:t>
            </a:r>
            <a:endParaRPr lang="ru-RU" sz="3200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2492896"/>
            <a:ext cx="7408862" cy="3451225"/>
          </a:xfrm>
        </p:spPr>
        <p:txBody>
          <a:bodyPr rtlCol="0"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dirty="0"/>
              <a:t>Усовершенствовать умение учеников решать текстовые задачи на проценты, на </a:t>
            </a:r>
            <a:r>
              <a:rPr lang="ru-RU" b="1" dirty="0" smtClean="0"/>
              <a:t>пропорциональное деление и </a:t>
            </a:r>
            <a:r>
              <a:rPr lang="ru-RU" b="1" dirty="0"/>
              <a:t>применять их для решения задач более высокого уровня сложности (смеси, сплавы).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dirty="0"/>
              <a:t>Воспитывать  настойчивость в обучении,  </a:t>
            </a:r>
            <a:r>
              <a:rPr lang="ru-RU" b="1" dirty="0" smtClean="0"/>
              <a:t>навыки работы </a:t>
            </a:r>
            <a:r>
              <a:rPr lang="ru-RU" b="1" dirty="0"/>
              <a:t>в группах, интерес к обучению математике.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dirty="0"/>
              <a:t>Развивать творческие способности, математическую грамотность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939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Цель урока</a:t>
            </a:r>
            <a:endParaRPr lang="ru-RU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857875" y="4357688"/>
            <a:ext cx="2143125" cy="655637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uk-UA" sz="2800" b="1" smtClean="0"/>
              <a:t>Химики</a:t>
            </a:r>
            <a:endParaRPr lang="ru-RU" sz="2800" b="1" smtClean="0"/>
          </a:p>
        </p:txBody>
      </p:sp>
      <p:sp>
        <p:nvSpPr>
          <p:cNvPr id="6041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Присутствуют </a:t>
            </a:r>
          </a:p>
        </p:txBody>
      </p:sp>
      <p:pic>
        <p:nvPicPr>
          <p:cNvPr id="4" name="Picture 3" descr="C:\Documents and Settings\User\Рабочий стол\lectu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857750"/>
            <a:ext cx="2598738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Documents and Settings\User\Рабочий стол\0000002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286000"/>
            <a:ext cx="18192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nts and Settings\User\Рабочий стол\84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857750"/>
            <a:ext cx="2106613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r="32797"/>
          <a:stretch>
            <a:fillRect/>
          </a:stretch>
        </p:blipFill>
        <p:spPr bwMode="auto">
          <a:xfrm>
            <a:off x="785813" y="2214563"/>
            <a:ext cx="20320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одержимое 1"/>
          <p:cNvSpPr txBox="1">
            <a:spLocks/>
          </p:cNvSpPr>
          <p:nvPr/>
        </p:nvSpPr>
        <p:spPr bwMode="auto">
          <a:xfrm>
            <a:off x="785813" y="1643063"/>
            <a:ext cx="214312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uk-UA" sz="2800" b="1">
                <a:solidFill>
                  <a:schemeClr val="tx2"/>
                </a:solidFill>
              </a:rPr>
              <a:t>Металурги</a:t>
            </a: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9" name="Содержимое 1"/>
          <p:cNvSpPr txBox="1">
            <a:spLocks/>
          </p:cNvSpPr>
          <p:nvPr/>
        </p:nvSpPr>
        <p:spPr bwMode="auto">
          <a:xfrm>
            <a:off x="785813" y="4214813"/>
            <a:ext cx="214312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uk-UA" sz="2800" b="1">
                <a:solidFill>
                  <a:schemeClr val="tx2"/>
                </a:solidFill>
              </a:rPr>
              <a:t>Пекари</a:t>
            </a: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10" name="Содержимое 1"/>
          <p:cNvSpPr txBox="1">
            <a:spLocks/>
          </p:cNvSpPr>
          <p:nvPr/>
        </p:nvSpPr>
        <p:spPr bwMode="auto">
          <a:xfrm>
            <a:off x="6786563" y="2643188"/>
            <a:ext cx="214312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uk-UA" sz="2800" b="1">
                <a:solidFill>
                  <a:schemeClr val="tx2"/>
                </a:solidFill>
              </a:rPr>
              <a:t>Економисты</a:t>
            </a:r>
            <a:endParaRPr lang="ru-RU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571750"/>
            <a:ext cx="8572500" cy="3071813"/>
          </a:xfrm>
        </p:spPr>
        <p:txBody>
          <a:bodyPr/>
          <a:lstStyle/>
          <a:p>
            <a:pPr eaLnBrk="1" hangingPunct="1"/>
            <a:r>
              <a:rPr lang="uk-UA" sz="4400" b="1" i="1" smtClean="0">
                <a:solidFill>
                  <a:schemeClr val="tx1"/>
                </a:solidFill>
              </a:rPr>
              <a:t>«</a:t>
            </a:r>
            <a:r>
              <a:rPr lang="ru-RU" sz="4400" b="1" i="1" smtClean="0">
                <a:solidFill>
                  <a:schemeClr val="tx1"/>
                </a:solidFill>
              </a:rPr>
              <a:t>Хорошо</a:t>
            </a:r>
            <a:r>
              <a:rPr lang="uk-UA" sz="4400" b="1" i="1" smtClean="0">
                <a:solidFill>
                  <a:schemeClr val="tx1"/>
                </a:solidFill>
              </a:rPr>
              <a:t> усвоеная мудрость не забываеться»</a:t>
            </a:r>
            <a:endParaRPr lang="en-US" sz="4400" b="1" i="1" smtClean="0">
              <a:solidFill>
                <a:schemeClr val="tx1"/>
              </a:solidFill>
            </a:endParaRPr>
          </a:p>
          <a:p>
            <a:pPr eaLnBrk="1" hangingPunct="1"/>
            <a:r>
              <a:rPr lang="uk-UA" sz="3200" b="1" i="1" smtClean="0">
                <a:solidFill>
                  <a:schemeClr val="tx1"/>
                </a:solidFill>
              </a:rPr>
              <a:t>                                Пифагор.</a:t>
            </a:r>
            <a:endParaRPr lang="ru-RU" sz="3200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224088"/>
            <a:ext cx="3538537" cy="1727200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250 г    –  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100 %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uk-UA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х %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Найти процент соли в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в 250 г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расствора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содержится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20 г соли?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1700213"/>
            <a:ext cx="2879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  <a:cs typeface="Arial" charset="0"/>
              </a:defRPr>
            </a:lvl9pPr>
          </a:lstStyle>
          <a:p>
            <a:pPr eaLnBrk="1" hangingPunct="1"/>
            <a:r>
              <a:rPr lang="uk-UA" sz="2000" b="1" dirty="0" err="1">
                <a:solidFill>
                  <a:srgbClr val="0070C0"/>
                </a:solidFill>
              </a:rPr>
              <a:t>Решение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62469" name="Picture 2" descr="C:\Documents and Settings\User\Рабочий стол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17963"/>
            <a:ext cx="3009900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3" descr="C:\Documents and Settings\User\Рабочий стол\lectur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417888"/>
            <a:ext cx="510540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39952" y="2276872"/>
            <a:ext cx="4572000" cy="1145570"/>
          </a:xfrm>
          <a:prstGeom prst="rect">
            <a:avLst/>
          </a:prstGeom>
          <a:blipFill rotWithShape="1">
            <a:blip r:embed="rId5"/>
            <a:stretch>
              <a:fillRect l="-2667" b="-1443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252538"/>
          </a:xfrm>
        </p:spPr>
        <p:txBody>
          <a:bodyPr/>
          <a:lstStyle/>
          <a:p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преобретения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стиральной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банке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взяла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заим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1800 грн.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сроком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два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12 %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годовых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Какую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прибыль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получит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банк через два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63492" name="Picture 2" descr="C:\Documents and Settings\User\Рабочий стол\000000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14550"/>
            <a:ext cx="3919537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499992" y="3068960"/>
            <a:ext cx="4392488" cy="3345821"/>
          </a:xfrm>
          <a:blipFill rotWithShape="1">
            <a:blip r:embed="rId2"/>
            <a:stretch>
              <a:fillRect l="-2774" t="-1821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63491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252538"/>
          </a:xfrm>
        </p:spPr>
        <p:txBody>
          <a:bodyPr/>
          <a:lstStyle/>
          <a:p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преобретения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стиральной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банке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взяла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заим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1800 грн.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сроком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два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12 %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годовых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Какую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прибыль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получит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банк через два </a:t>
            </a:r>
            <a:r>
              <a:rPr lang="uk-U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63492" name="Picture 2" descr="C:\Documents and Settings\User\Рабочий стол\0000002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14550"/>
            <a:ext cx="3919537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2324676"/>
            <a:ext cx="2879725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err="1" smtClean="0">
                <a:solidFill>
                  <a:srgbClr val="0070C0"/>
                </a:solidFill>
                <a:latin typeface="Candara"/>
                <a:cs typeface="+mn-cs"/>
              </a:rPr>
              <a:t>Решение</a:t>
            </a:r>
            <a:endParaRPr lang="uk-UA" sz="2000" b="1" dirty="0" smtClean="0">
              <a:solidFill>
                <a:srgbClr val="0070C0"/>
              </a:solidFill>
              <a:latin typeface="Candar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 smtClean="0">
              <a:solidFill>
                <a:srgbClr val="0070C0"/>
              </a:solidFill>
              <a:latin typeface="Candar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 smtClean="0">
              <a:solidFill>
                <a:srgbClr val="0070C0"/>
              </a:solidFill>
              <a:latin typeface="Candar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b="1" dirty="0">
              <a:solidFill>
                <a:srgbClr val="0070C0"/>
              </a:solidFill>
              <a:latin typeface="Candar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70C0"/>
              </a:solidFill>
              <a:latin typeface="Candar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36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С 0,5 т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руды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украинские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металурги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выплавить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0,3 т.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чугуна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тонн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чугуна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выплавить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с 3 т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такой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руды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2" descr="C:\Documents and Settings\User\Рабочий стол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r="32797"/>
          <a:stretch>
            <a:fillRect/>
          </a:stretch>
        </p:blipFill>
        <p:spPr bwMode="auto">
          <a:xfrm>
            <a:off x="468313" y="2535238"/>
            <a:ext cx="4457700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лн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Волн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Волн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3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4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4.xml><?xml version="1.0" encoding="utf-8"?>
<a:themeOverride xmlns:a="http://schemas.openxmlformats.org/drawingml/2006/main">
  <a:clrScheme name="Горизонт">
    <a:dk1>
      <a:srgbClr val="000000"/>
    </a:dk1>
    <a:lt1>
      <a:srgbClr val="FFFFFF"/>
    </a:lt1>
    <a:dk2>
      <a:srgbClr val="1F2123"/>
    </a:dk2>
    <a:lt2>
      <a:srgbClr val="DC9E1F"/>
    </a:lt2>
    <a:accent1>
      <a:srgbClr val="7E97AD"/>
    </a:accent1>
    <a:accent2>
      <a:srgbClr val="CC8E60"/>
    </a:accent2>
    <a:accent3>
      <a:srgbClr val="7A6A60"/>
    </a:accent3>
    <a:accent4>
      <a:srgbClr val="B4936D"/>
    </a:accent4>
    <a:accent5>
      <a:srgbClr val="67787B"/>
    </a:accent5>
    <a:accent6>
      <a:srgbClr val="9D936F"/>
    </a:accent6>
    <a:hlink>
      <a:srgbClr val="646464"/>
    </a:hlink>
    <a:folHlink>
      <a:srgbClr val="969696"/>
    </a:folHlink>
  </a:clrScheme>
</a:themeOverride>
</file>

<file path=ppt/theme/themeOverride5.xml><?xml version="1.0" encoding="utf-8"?>
<a:themeOverride xmlns:a="http://schemas.openxmlformats.org/drawingml/2006/main">
  <a:clrScheme name="Горизонт">
    <a:dk1>
      <a:srgbClr val="000000"/>
    </a:dk1>
    <a:lt1>
      <a:srgbClr val="FFFFFF"/>
    </a:lt1>
    <a:dk2>
      <a:srgbClr val="1F2123"/>
    </a:dk2>
    <a:lt2>
      <a:srgbClr val="DC9E1F"/>
    </a:lt2>
    <a:accent1>
      <a:srgbClr val="7E97AD"/>
    </a:accent1>
    <a:accent2>
      <a:srgbClr val="CC8E60"/>
    </a:accent2>
    <a:accent3>
      <a:srgbClr val="7A6A60"/>
    </a:accent3>
    <a:accent4>
      <a:srgbClr val="B4936D"/>
    </a:accent4>
    <a:accent5>
      <a:srgbClr val="67787B"/>
    </a:accent5>
    <a:accent6>
      <a:srgbClr val="9D936F"/>
    </a:accent6>
    <a:hlink>
      <a:srgbClr val="646464"/>
    </a:hlink>
    <a:folHlink>
      <a:srgbClr val="969696"/>
    </a:folHlink>
  </a:clrScheme>
</a:themeOverride>
</file>

<file path=ppt/theme/themeOverride6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7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8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</a:themeOverride>
</file>

<file path=ppt/theme/themeOverride9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811</TotalTime>
  <Words>532</Words>
  <Application>Microsoft Office PowerPoint</Application>
  <PresentationFormat>Экран (4:3)</PresentationFormat>
  <Paragraphs>75</Paragraphs>
  <Slides>25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Волна</vt:lpstr>
      <vt:lpstr>Кутюр</vt:lpstr>
      <vt:lpstr>Кнопка</vt:lpstr>
      <vt:lpstr>1_Волна</vt:lpstr>
      <vt:lpstr>2_Волна</vt:lpstr>
      <vt:lpstr>3_Волна</vt:lpstr>
      <vt:lpstr>Презентация PowerPoint</vt:lpstr>
      <vt:lpstr>Тема урока</vt:lpstr>
      <vt:lpstr>Цель урока</vt:lpstr>
      <vt:lpstr>Присутствуют </vt:lpstr>
      <vt:lpstr>Презентация PowerPoint</vt:lpstr>
      <vt:lpstr> Найти процент соли в растворе, если в 250 г расствора содержится 20 г соли? </vt:lpstr>
      <vt:lpstr>Семья для преобретения стиральной машины в банке взяла заим 1800 грн. сроком на два года под 12 % годовых. Какую прибыль получит банк через два года ? </vt:lpstr>
      <vt:lpstr>Семья для преобретения стиральной машины в банке взяла заим 1800 грн. сроком на два года под 12 % годовых. Какую прибыль получит банк через два года ? </vt:lpstr>
      <vt:lpstr>С 0,5 т руды украинские металурги могут выплавить 0,3 т. чугуна. Сколько тонн чугуна можно выплавить с 3 т такой руды?</vt:lpstr>
      <vt:lpstr>С 0,5 т руды украинские металурги могут выплавить 0,3 т. чугуна. Сколько тонн чугуна можно выплавить с 3 т такой руды?</vt:lpstr>
      <vt:lpstr>С 10 кг жита получают 9 кг муки. Сколько нужно смолоть жита, чтобы получить 900 кг муки?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Тестовые задания</vt:lpstr>
      <vt:lpstr>Тестовые задания</vt:lpstr>
      <vt:lpstr>Тестовые задания</vt:lpstr>
      <vt:lpstr>Тестовые задания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Анна</cp:lastModifiedBy>
  <cp:revision>60</cp:revision>
  <cp:lastPrinted>2015-12-06T21:09:54Z</cp:lastPrinted>
  <dcterms:created xsi:type="dcterms:W3CDTF">2012-11-21T14:43:32Z</dcterms:created>
  <dcterms:modified xsi:type="dcterms:W3CDTF">2017-08-06T18:42:06Z</dcterms:modified>
</cp:coreProperties>
</file>