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228600" y="304800"/>
            <a:ext cx="8686800" cy="6248400"/>
          </a:xfrm>
          <a:prstGeom prst="flowChartPunchedTap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38200" y="1981200"/>
            <a:ext cx="754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chemeClr val="accent2">
                    <a:lumMod val="50000"/>
                  </a:schemeClr>
                </a:solidFill>
              </a:rPr>
              <a:t>Тема уроку:</a:t>
            </a:r>
          </a:p>
          <a:p>
            <a:r>
              <a:rPr lang="uk-UA" sz="7200" b="1" dirty="0" err="1" smtClean="0">
                <a:solidFill>
                  <a:schemeClr val="accent2">
                    <a:lumMod val="50000"/>
                  </a:schemeClr>
                </a:solidFill>
              </a:rPr>
              <a:t>“Ми</a:t>
            </a:r>
            <a:r>
              <a:rPr lang="uk-UA" sz="7200" b="1" dirty="0" smtClean="0">
                <a:solidFill>
                  <a:schemeClr val="accent2">
                    <a:lumMod val="50000"/>
                  </a:schemeClr>
                </a:solidFill>
              </a:rPr>
              <a:t> – маленькі </a:t>
            </a:r>
            <a:r>
              <a:rPr lang="uk-UA" sz="7200" b="1" dirty="0" err="1" smtClean="0">
                <a:solidFill>
                  <a:schemeClr val="accent2">
                    <a:lumMod val="50000"/>
                  </a:schemeClr>
                </a:solidFill>
              </a:rPr>
              <a:t>українці”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s.fm/images/114/17/11417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686800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" descr="ребуси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2400" y="24384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" descr="ребуси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38400" y="25146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086600" y="3810000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  </a:t>
            </a:r>
            <a:r>
              <a:rPr lang="uk-UA" sz="5400" b="1" dirty="0" smtClean="0"/>
              <a:t>5 = А</a:t>
            </a:r>
            <a:endParaRPr lang="ru-RU" sz="5400" b="1" dirty="0"/>
          </a:p>
        </p:txBody>
      </p:sp>
      <p:pic>
        <p:nvPicPr>
          <p:cNvPr id="10" name="Picture" descr="ребуси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419600" y="25908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" y="1828800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676400"/>
            <a:ext cx="86106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4800" y="1752600"/>
            <a:ext cx="8534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4800" y="1752600"/>
            <a:ext cx="8534400" cy="373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990600"/>
            <a:ext cx="8534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8800" b="1" i="1" dirty="0" err="1" smtClean="0">
                <a:solidFill>
                  <a:srgbClr val="FF0000"/>
                </a:solidFill>
              </a:rPr>
              <a:t>Ваникре</a:t>
            </a:r>
            <a:r>
              <a:rPr lang="uk-UA" sz="8800" b="1" i="1" dirty="0" smtClean="0">
                <a:solidFill>
                  <a:srgbClr val="FF0000"/>
                </a:solidFill>
              </a:rPr>
              <a:t>,  </a:t>
            </a:r>
            <a:r>
              <a:rPr lang="uk-UA" sz="8800" b="1" i="1" dirty="0" err="1" smtClean="0">
                <a:solidFill>
                  <a:srgbClr val="FF0000"/>
                </a:solidFill>
              </a:rPr>
              <a:t>лоса</a:t>
            </a:r>
            <a:r>
              <a:rPr lang="uk-UA" sz="8800" b="1" i="1" dirty="0" smtClean="0">
                <a:solidFill>
                  <a:srgbClr val="FF0000"/>
                </a:solidFill>
              </a:rPr>
              <a:t>,  </a:t>
            </a:r>
            <a:r>
              <a:rPr lang="uk-UA" sz="8800" b="1" i="1" dirty="0" err="1" smtClean="0">
                <a:solidFill>
                  <a:srgbClr val="FF0000"/>
                </a:solidFill>
              </a:rPr>
              <a:t>щбор</a:t>
            </a:r>
            <a:r>
              <a:rPr lang="uk-UA" sz="8800" b="1" i="1" dirty="0" smtClean="0">
                <a:solidFill>
                  <a:srgbClr val="FF0000"/>
                </a:solidFill>
              </a:rPr>
              <a:t>,  </a:t>
            </a:r>
            <a:r>
              <a:rPr lang="uk-UA" sz="8800" b="1" i="1" dirty="0" err="1" smtClean="0">
                <a:solidFill>
                  <a:srgbClr val="FF0000"/>
                </a:solidFill>
              </a:rPr>
              <a:t>лубціго</a:t>
            </a:r>
            <a:r>
              <a:rPr lang="uk-UA" sz="8800" b="1" i="1" dirty="0" smtClean="0">
                <a:solidFill>
                  <a:srgbClr val="FF0000"/>
                </a:solidFill>
              </a:rPr>
              <a:t>,  </a:t>
            </a:r>
            <a:r>
              <a:rPr lang="uk-UA" sz="8800" b="1" i="1" dirty="0" err="1" smtClean="0">
                <a:solidFill>
                  <a:srgbClr val="FF0000"/>
                </a:solidFill>
              </a:rPr>
              <a:t>пушпамки</a:t>
            </a:r>
            <a:r>
              <a:rPr lang="uk-UA" sz="8800" b="1" i="1" dirty="0" smtClean="0">
                <a:solidFill>
                  <a:srgbClr val="FF0000"/>
                </a:solidFill>
              </a:rPr>
              <a:t>, </a:t>
            </a:r>
            <a:r>
              <a:rPr lang="uk-UA" sz="8800" b="1" i="1" dirty="0" err="1" smtClean="0">
                <a:solidFill>
                  <a:srgbClr val="FF0000"/>
                </a:solidFill>
              </a:rPr>
              <a:t>нисирки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600" y="641136"/>
            <a:ext cx="86868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всіх людей одна святиня,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уди не глянь, де не спитай.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ідніша їм своя пустиня,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ніж земний в чужині рай.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Ї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 красить все їх рідний край.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ема без кореня рослини,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нас, людей, без Батьківщини.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69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Userok</dc:creator>
  <cp:lastModifiedBy>Userok</cp:lastModifiedBy>
  <cp:revision>3</cp:revision>
  <dcterms:created xsi:type="dcterms:W3CDTF">2017-08-27T17:41:40Z</dcterms:created>
  <dcterms:modified xsi:type="dcterms:W3CDTF">2017-08-27T18:41:10Z</dcterms:modified>
</cp:coreProperties>
</file>