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6" r:id="rId3"/>
    <p:sldId id="277" r:id="rId4"/>
    <p:sldId id="278" r:id="rId5"/>
    <p:sldId id="281" r:id="rId6"/>
    <p:sldId id="282" r:id="rId7"/>
    <p:sldId id="283" r:id="rId8"/>
    <p:sldId id="280" r:id="rId9"/>
    <p:sldId id="279" r:id="rId10"/>
    <p:sldId id="284" r:id="rId11"/>
    <p:sldId id="296" r:id="rId12"/>
    <p:sldId id="261" r:id="rId13"/>
    <p:sldId id="288" r:id="rId14"/>
    <p:sldId id="287" r:id="rId15"/>
    <p:sldId id="289" r:id="rId16"/>
    <p:sldId id="290" r:id="rId17"/>
    <p:sldId id="291" r:id="rId18"/>
    <p:sldId id="292" r:id="rId19"/>
    <p:sldId id="293" r:id="rId20"/>
    <p:sldId id="294" r:id="rId21"/>
    <p:sldId id="29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251AAE7-B6D0-4E23-9A16-5B4E126CFB9B}">
          <p14:sldIdLst>
            <p14:sldId id="276"/>
            <p14:sldId id="277"/>
            <p14:sldId id="278"/>
            <p14:sldId id="281"/>
            <p14:sldId id="282"/>
            <p14:sldId id="283"/>
            <p14:sldId id="280"/>
            <p14:sldId id="279"/>
            <p14:sldId id="284"/>
          </p14:sldIdLst>
        </p14:section>
        <p14:section name="Раздел без заголовка" id="{41B975B4-6E58-424B-A329-68A9BB1205FF}">
          <p14:sldIdLst>
            <p14:sldId id="296"/>
            <p14:sldId id="261"/>
            <p14:sldId id="288"/>
            <p14:sldId id="287"/>
            <p14:sldId id="289"/>
            <p14:sldId id="290"/>
            <p14:sldId id="291"/>
            <p14:sldId id="292"/>
            <p14:sldId id="293"/>
            <p14:sldId id="294"/>
            <p14:sldId id="29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99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1320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80578-D7D2-4309-98C0-1F3CD1E4BEBC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2B082-4D76-4405-B0F4-6CB7E128D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914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051B5-B6E4-4C5B-AD7F-EA639B88C9AE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8CC7B-8F59-49F9-B39A-253A90ED8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43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5BB52-5DFD-49B3-A0DD-E6A6826CFF2D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4C698-A116-4C72-B824-7320F829B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155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B34AC-A0EC-46BA-BEE5-48DAE8BB2D19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3223D81-6480-46F6-86A7-83314C0F7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241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6ED1A-EB3E-4D80-9D2D-47FD9CB06FC5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8A988-2F48-4484-92F3-83E9A7B94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048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22242-77A4-4EE9-949C-395FA2A529C5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22E98-37E0-4DE5-BE63-779F1B14D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434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4E1E5-DDA8-42FE-ABD1-6D406DE51C17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88FCC-A923-4596-95E5-5C4B8D427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895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222EE-C053-4560-A2F5-8038500C29EA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3845F-D811-43EA-B8CA-02AC17B4E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2668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CBDB0-43CE-4542-B8FD-690CD92FEA8A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6CE8C-5869-45EB-97C3-D47D33ECD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4888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9FDDF-C00B-46CF-A676-7C759FF36D0A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D420-8CD3-48AE-BC6F-DB4A2EA59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765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60F71-9345-46BC-A535-80AA8EF4E6BD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B2A54-83E4-4FB3-AE8D-D65370BB8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905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91461-45DC-4A5A-940D-3DD57DDDD1B2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2CF1B-A765-4643-B51A-8F992DF97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781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43A05-D41E-4C8F-A0B3-46F12FE42269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BCF2176-125F-4341-9F0D-3D6E8D4A5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2879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3FA77-0EB8-4364-849E-1249E9BEE8D7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EA154-5FB5-461C-B09A-F8A5B04D9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577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4ADBA-A3AE-4C4D-8C23-D83972248E62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237E2-B735-4429-AE2D-F9EB2F287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175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5D81A-2B9D-40CE-B75E-A2621192C6CA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261B7-5422-464E-A2A9-00D3E17DD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220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8A5B6-B131-4F93-81AE-88C5E68EF74C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A8121-9FD5-4D04-8754-0A35859C3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133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C9387-16DF-4A43-A4F4-2E6F1F49AD25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5AE8D-F0B2-4A91-8C17-8F77F3F7C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54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DC94E-8637-461E-B954-0CE13817E8AE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E7678-6D5E-4C79-9A28-4F2AC3716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979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11CDE-5E5B-4819-89F9-929AE0B35DE5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F1E5C-A50B-4382-9569-0C86F4273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05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A86D8-6143-4A2E-BC75-C08D5E1130E2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281AB-9DAF-47C3-9E1F-9FBC0267B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270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9E5BE-7189-4E22-B7DD-92DBEFD87B0B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B3775-18C8-457E-8BD4-DC1790B80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882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42C810-CCF2-4545-9714-C34E3FB2574E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BB07-AA93-4192-B19F-6128277CA7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5C6317D-A15A-4987-9C0A-F09999C7F454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5D76F3B-FD80-48E1-9DF0-96222560E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3" r:id="rId9"/>
    <p:sldLayoutId id="2147483740" r:id="rId10"/>
    <p:sldLayoutId id="214748374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3.xml"/><Relationship Id="rId10" Type="http://schemas.openxmlformats.org/officeDocument/2006/relationships/slide" Target="slide16.xml"/><Relationship Id="rId4" Type="http://schemas.openxmlformats.org/officeDocument/2006/relationships/slide" Target="slide15.xml"/><Relationship Id="rId9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slide" Target="slide10.xml"/><Relationship Id="rId5" Type="http://schemas.openxmlformats.org/officeDocument/2006/relationships/image" Target="../media/image17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slide" Target="slide10.xml"/><Relationship Id="rId5" Type="http://schemas.openxmlformats.org/officeDocument/2006/relationships/image" Target="../media/image19.pn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slide" Target="slide10.xml"/><Relationship Id="rId5" Type="http://schemas.openxmlformats.org/officeDocument/2006/relationships/image" Target="../media/image20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5124" name="Picture 2" descr="http://dreempics.com/img/picture/Mar/26/51a6ff79968c93a6542e88e464368bce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060363"/>
            <a:ext cx="52578000" cy="3509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http://d1qsm8gx115ipa.cloudfront.net/_90031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096" y="-14287"/>
            <a:ext cx="92821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dirty="0" smtClean="0"/>
          </a:p>
        </p:txBody>
      </p:sp>
      <p:sp>
        <p:nvSpPr>
          <p:cNvPr id="5" name="Равнобедренный треугольник 4">
            <a:hlinkClick r:id="rId3" action="ppaction://hlinksldjump"/>
          </p:cNvPr>
          <p:cNvSpPr/>
          <p:nvPr/>
        </p:nvSpPr>
        <p:spPr>
          <a:xfrm>
            <a:off x="3727839" y="3660145"/>
            <a:ext cx="1656184" cy="2304256"/>
          </a:xfrm>
          <a:prstGeom prst="triangle">
            <a:avLst/>
          </a:prstGeom>
          <a:solidFill>
            <a:srgbClr val="FFC0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>
            <a:hlinkClick r:id="rId4" action="ppaction://hlinksldjump"/>
          </p:cNvPr>
          <p:cNvSpPr/>
          <p:nvPr/>
        </p:nvSpPr>
        <p:spPr>
          <a:xfrm rot="2326023">
            <a:off x="2662710" y="3350884"/>
            <a:ext cx="1656184" cy="230425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>
            <a:hlinkClick r:id="rId5" action="ppaction://hlinksldjump"/>
          </p:cNvPr>
          <p:cNvSpPr/>
          <p:nvPr/>
        </p:nvSpPr>
        <p:spPr>
          <a:xfrm rot="18805510">
            <a:off x="4976219" y="3374310"/>
            <a:ext cx="1656184" cy="2304256"/>
          </a:xfrm>
          <a:prstGeom prst="triangl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>
            <a:hlinkClick r:id="rId6" action="ppaction://hlinksldjump"/>
          </p:cNvPr>
          <p:cNvSpPr/>
          <p:nvPr/>
        </p:nvSpPr>
        <p:spPr>
          <a:xfrm rot="12737649">
            <a:off x="4684674" y="1025723"/>
            <a:ext cx="1656184" cy="2304256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>
            <a:hlinkClick r:id="rId7" action="ppaction://hlinksldjump"/>
          </p:cNvPr>
          <p:cNvSpPr/>
          <p:nvPr/>
        </p:nvSpPr>
        <p:spPr>
          <a:xfrm rot="9981555">
            <a:off x="3450338" y="927499"/>
            <a:ext cx="1656184" cy="2304256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>
            <a:hlinkClick r:id="rId8" action="ppaction://hlinksldjump"/>
          </p:cNvPr>
          <p:cNvSpPr/>
          <p:nvPr/>
        </p:nvSpPr>
        <p:spPr>
          <a:xfrm rot="15761065">
            <a:off x="5296136" y="2105347"/>
            <a:ext cx="1656184" cy="2304256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>
            <a:hlinkClick r:id="rId9" action="ppaction://hlinksldjump"/>
          </p:cNvPr>
          <p:cNvSpPr/>
          <p:nvPr/>
        </p:nvSpPr>
        <p:spPr>
          <a:xfrm rot="7604672">
            <a:off x="2394347" y="1436025"/>
            <a:ext cx="1656184" cy="2304256"/>
          </a:xfrm>
          <a:prstGeom prst="triangle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>
            <a:hlinkClick r:id="rId10" action="ppaction://hlinksldjump"/>
          </p:cNvPr>
          <p:cNvSpPr/>
          <p:nvPr/>
        </p:nvSpPr>
        <p:spPr>
          <a:xfrm rot="5097105">
            <a:off x="2044478" y="2422605"/>
            <a:ext cx="1656184" cy="2304256"/>
          </a:xfrm>
          <a:prstGeom prst="triangle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29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1qsm8gx115ipa.cloudfront.net/_90031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-176213"/>
            <a:ext cx="92821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AutoShape 3" descr="data:image/jpeg;base64,/9j/4AAQSkZJRgABAQAAAQABAAD/2wCEAAkGBxQSEhQSEhQVFRUXGBgYFhgYGBwdGhgbFxgdGx4aGBcYHSogGx4lHRscIjEiJSkrLi4uGh8zODMsNygtLi0BCgoKDg0OGxAQGywkICYsLC8yLC40LC80LCwsLCwvLDQtLCwsLywvLSwsLCwsLCwsLCwsLywsLCwsLDQsLCwsLP/AABEIAQgAvwMBEQACEQEDEQH/xAAbAAACAwEBAQAAAAAAAAAAAAAABQMEBgIBB//EAEUQAAIBAgQEBAMGAwYEBAcAAAECEQADBBIhMQVBUWEiMnGBBhORQlJigqGxIzNyFJKissHhB2PR0hVTwvEWQ3OTo7Pw/8QAGwEBAAIDAQEAAAAAAAAAAAAAAAMEAQIFBgf/xAA4EQACAQIDBQcDBAEEAgMAAAAAAQIDEQQhMQUSQVFhcYGRobHR8BMiwRQy4fEGI0JSkhVyM2Ki/9oADAMBAAIRAxEAPwD7jQBQBQBQBQBQBQBQBQHLoCCCAQRBB2IPIigM1jcNcwfisE/L0AXcLJgBlJjL+IQep51xcXHE4R/WoO8P90HnbrHil0WnK2liDhP7Za8H7jXhfFhdhXAS5HlmQeuRoGb6A9og1bwO0qGMjem81qnqv46o0q0ZU3mMqvkQUAUAUAUAUAUAUAUAUAUAUAUAUAUAUAUAUAUAUAUAUB46ggggEHQg7EHrQGO4xwk2XlBIc+FyTNuB5ZBDcpWCOckHVvJbWwMsJNYmg2orguD9LPr2aNJX6FVVFuS1G/BOMhz8m4wNwDRh9qBzA0V41jmJI2IHW2XtRYuFpq0vXqvzyK9eh9N5aDuuuQBQBQBQBQBQBQBQBQBQBQBQBQBQBQBQBQFXiGKa2oK22uGdljTSZPOOWgJ12rSpJxjdRb6K35aXmZSuI8R8TumhsqCSAFa4ysZMDwtannXHq7ZdJ/6lGaXN2/rzJ1h97SSLC/EkNla00wT4GU7QNc2WJn9DWlP/ACLCSV2pLtXs2bPCVEWrHH7DCS+QdXBUbwPGfDqdtda6VHaGGrO0Jq/LR+DzIZUpx1QzRgRIIIOxFXCMjxNhbilGEgjX/qDyIOoI2NayipRcZK6ZlO2aMTicG1tmtM2RUggrALDcPJHh1B7hlOugJ8Fj8NPZ+JThdt5xf4y1a0fC3DM6tKarQszTcB4qLylSZddzEBxydeR6GNj2Ir2GzsasXS3nlJZNcn7Phfs4HOq09yVuA1q+RBQBQBQBQBQBQBQBQBQBQBQBQBQBQBQBQHNxAwhgCDuCJH0oBXifh6y05JtEiJtmIGsAKQVG52HOufiNl4Wv+6C7Vl6a99yWFacdGKMXwS7bywA9tNfACDptKEnQdiSSBoK8/iv8eqx3pUZb1+Dyfjo34cS3DGJ2U1YW2L7W1e4pZHZtFUwc0ABWXyltJIYGCTyE1zaWLxeEqKlGTVtU9Obdn5Ws33kzp06kd7mPcH8QEHJdGbSS6Dbl4k35HVZ9BXoMF/kFKorV1uvS/D+PPtKlXCSj+3Ml+Ibdu7aW6pVyssgBH8QDVlXWGOkgfeUbV0dpYRYvDtQ/drF/zyayIqNT6c7sRWLz2yt4tquoVYysDukkS07AiNcpjSK8ZszFvDYmLpxbvk+bXZ5/k6Nenvwu2aNeKsbgkBEG6wWuMSAQAFMKRILbgArrrp9EOQS/+LjMFNq7J6ZGIExmIRyQveKAZUAUAUAUAUAUAUAUAUB4zAAkmANSTsKAWHjI3FtivWVBPfKxGnqQe1bbrNd5Fnh3Erd9S1szESCIIkSJB1Egg1DSqwqx34O6z8nb1N5RcXZlupDAUAUAUAUAUAp4tZwzGbjIlxRowIDgenMdiCKrYnCUcTDcqq6812M3hOUHeJmHi3qrC6XjKwMT0zKdbaj0I10JYxXj9o7FqUPvjnTXiu1ce3xsjo0cUpZPUjFsAogCuR4nVxKExoxXZXLbNEgBtwIqLZ+1amFbbzg/9vt2LxyvzM1sOp5LUm4XYR75gSLfiUGP4c6KkDQQc/U+BTJGWvRYHCU3i5Ymn+ySuu2V7+FtOF+ZTqVH9NQeqHQw2XNkMM5JZzqR0AB00GgGw3IOoPcKxF8pbSmFutOpIZ2Ynro0z6UBYwuLuRmtLccDQozKdeYzF86t2afQb0A7svmUGCsiYMSOxgkT6GgO6AKAKAKAKAKAKAUcZxEkWhtoz9/ur+knsANmraKuaydhDxsuMLcuqQF1TyksdSpO8L4vDqD10FRYqs6dOUlwM0qak1cQPfbNBzHLcuFYIUqvzTmZSGEZY8zNGwymRPk6OKqRpUYTk407f7f3N29W3kkureR0ZUk5Skld9dDV/DPH7l1vl3MricquNDOTOMwMZpXXMFUTsI29FgsTPExlNxtG9lnnlzXDx7inUioNRvmaDH3LirmtILhG6E5SR+FjpPY6HqKuPQjIOG8ZtX9FJVxMo4yuI3EHeOcTFR060Kjai81quK7V8XIDCpQFAVeKz8m7EzkbaZ25RrQCRAbf8KyFVEAgEsS085mfzGSTPTUDo3Vug2ryDUeR4ZW65SRDc+QI5gUBSxHCyin5HqVaSe5UzLHsx9DoBXntobBp1f8AUo5PlwfZ/wAfTpxLlHFShlLQi4IBn/h6jKRcbqQ0jMfvSzmOWY9qh/x+GJjKoqiajyeWayy7sn2Izi3B23XmPK9OUjm6SBKrmPQEAnss6T6kDvQEWGxAchkJW4B9oEHQwVcc1mQd4MxrQDvC3w6hhpO4O4IMEHuCCPagJaAKAKAKAKAKAjxF4IrO2ygk+goDOAkyW8zHM3qeU9AIUdlFSpWRC3djDhBjNZYSDLrpIhj4lP5jOu+aBsa0lqSR0KHEfhNSwewcmoYoxOUldtdSOemoBbNEjXmVtm05TjOH2tZW4Wd+HB6Z9LFmFeSVnmZ7B2HtGGDJcSApiD4baKxRiPEsgjmDVClCthsnlnLsd5NryZYvCovnI0vD/iKPDeH51H+ZBr7rPoorpUcbGWU8n5FedBrOOZLxrhFvEL862yh4BDg+Fo2kj9GGo77VnF4OOISknuyWkl80IBdwjit83Fw1wkEmMx84CqWidQwIHm3iTJkEV8Fiq7qvD4hfcle/NfOK8LmDQWr3y2ZbjSoUMrMdYmCp6wY138Q6SeqZK3EMbcK/Mw/iKfzLToyllPNQQGB00MEHxCCYqOq5xi3BXfLn8+cwKuHYy248OkQADuoPlUkaEfdbmNPNmFaYfE068d6D7uK7UC3iLIIIIkdOcjYg8j0PKpwRYdrwMMFZeRzHOPXwBW/T33oC2qxPcz/1/wCvqTQHVAJ7GAa6puXGdHLNlK5cyAMQsMynkBp5eoOpIDK8UXxXNFPmYaFXAhXXoSPAevgG00Be4QrA3JgqWkMNmIGRtOUZNeUkkdgGNAFAFAFAFAFAK+O3dEt/eOY+iQf85T2mtorM1k8ihZWTUjIkM+D25U3fv7f0LOX2Mlvz1EyZLIYVgyKeLfDtjEHMy5X3FxPC0jYkjf32kxFRVaUasd137svnfkE7aGY4hwTEWNQTcTqBmj+pZzj1zEaSYri18JiaOcPvj4S8sn3K/QlVea6lXh/E/lurvbzpuQpzKZ2cLp4+hg6Eia1we0qcJWm2lyfB/NdDM5xqLkx7cv4C+Vu2r1q1eWCryEbwnZ1aM67g9i0ETNdxKnVcZrO2j7fchasSW+KW7t61du5rSqhgMVyF3KkEncEBTEwCW+9FUsLtXDYmq6VN5rnxty+XJZ0JxjvNZDHD4o53um1dCkKoOXWELHMU8+pY6ZdgDzgdIiMdi8Uq3jctALJYFDBWZhh0e0/mHvtC157Fz/T13iKPO0l5/wD6WafPq2jV5D7BP81Tcts6IT4VMECAAw8QnRww0MQBGld2lUjVgpx0ZsW7dsjUuT2gAfoJ/WpASUAUBSxy3Lh+XZjOIaSYCjWCSATrqIjWG2igDCWGQGzeGrAnRiQVEL4W0IKjLrAM685oBvw2+AFtNAKiFgABlA0KgaTG68vSKAv0AUAUAUAUAUBn+IXM15/w5U+gzEj1zgflqSBHM4yErlGhchRG4nQkdwJb2pJmIo0SKAAAIA0A9KjJQZgBJ0A3oBDisVi72mHt/JT/AMy74Wb+lCCV/MsntVet9eWVOy6vPwXu+4xmLL3AMadfm5j0+fd/SQAP0rn1MDi3mqzv3r09jFnzEb4Q2bym+lzVgXRmJFwDeCxKseZg66BjBrnOFWjXjPFx3o87J9ma17HnyRi/M1h+KMOiqlpWZ2hbdsIUBJIAGZgFGpG06awYrvRx2Hm1GErt8F8y7zZMgxfCvk/Jz3Yt51WQglGnMkMSQEDAKJUmCJPOqUdjYenif1MW1ne3C7y+Ln4Fj9RLc3GXeNYrE2LZdDauKNyVIZehMNBHUgCN4ImOjiasqVNzjHetqr2y429siAyPH7ds5LlqTKBlmMwuWgFYNGglcgMaHNI0IrgbScZThXpv7Zqz7ufX8xNZDn4UxSvYhTOR7gb1a4zgf3WU/mrtbPVsNBfNTMdBxVwyFAFAfPv+LnEMbhrKXMGzqrsq3mt/zBkzFQNCQGzHUbFR1oDS/DfGDi7Ni5lvAAXTmvKA8BsiC5lAXMwlvD90E7iQHjAEQwkfsRsR0I60B0juvluGOQcBo9xDH3JoCVMa66sFccygIYfkJOb2M9AaAYW3DAMCCCJBGxB5igOqAKAKAzAaSx6s59ixj/DFSx0IZal7A25uqOSKWPZm8Kn6fMrSRvFDmtTcVcb49bwwhiC52SQPdj9kd/oDVfE4mFCO9LuS1ZhuxlW+JMRe1tscv/JTMvpnytr6EelcmWJ2hWzpw3V2fmVl5GN58jh+K4lNWe9bHV1gf/lSKrzxG06Wcr/9VbxS/JjefFFtfiAupt4i2t5DvHhcdxrBboRljrUlPbKa3cRDJ8VmvB+/cZTTFt5RbdXtPnTMCjEahlObJcXSG07ZlkjnEFWnHD1I4nDvejf+0+7TiuPXH7ewucS4+cXayqqqA3jUk52gfZRkXMoO5EkZdRBmuhicQ8XhnGks+Kur2WeVm7/OJl3tkVbnGL5smyGDIRBzCXKkaqrzG3NgT3G45y2tWVJ05WeVt7j38+31463uUcjurXUV2W3/ADIBMCJMjfMAJ0ExvuDUNDC4ipTagrwvfhrbh3Ph+Bm1YcfBN1clxBG+ZfxDVNOuiL/eFdrZM7wlHje/il7M2iaSusbBQHoWgCKA8oDwtEd9B9Cf2BoD2gKuAxJLNbeM6wTykEkTHTTfuOcwA14Uf5i8luGPzKrn/EzftyoC9QBQBQGVwOqW+6p+wqXgQvUb8JWTdJ6qnsFDfu7VG9SSOhV4l8PWCruyXXMEx824xMfZVXYrqe1QVKEKn7r+LXo0bC7AfBkWwblwi4dSFVMiz9keAFo6yJrnPY1CSzbv0fvfQEeL+E2UE/NtH+tcg/vS37VXnsGP+yfivZr0MWFf/gdwSUto8bm0Vb9oY/Sq72ZjKX7Jf9ZNetl5mLMq2+DuENxbNxUE6gxEHU/KYzv+Go3s/GSi5tX6Ozb/AD53Ne1Hlnhl6+GFmWiJYhRB3ALSAeRiDuNpBrGBwlepdwSUXk88n3WbuuD4MymmivdV1MOmR8wVwTKHWDLDaOTEAadKryw+7X+jJ2d/B8O55aaamUshhwMYe27C+jMh23YWzJmFBnXTaYjTQmuhhKtKnOUMWlvc5K/j673Hi9DC1zHPDsfZtXG/stxb9pwGKq4JtsukZidcwjRtRkEnxCL1bF4XZsVk92TbW7muF+PkT06Mqt93gLMBhcNh8PbLXGXEDUBZCqwbN8nbJkmASSM2hB2ixhvoKH6iDvvZ3z+K39mv02pbvE0uFxC3FDrsfqCNwe4OlXIyUldGGmnZkwrYwd0AUBw1AVsZhy4EGCpzL0zDae3IjvQHuDxa3ASp1U5XXmjDdWHI/uIIkEGsJpm0oSjr29x1iLa6MwJI0WCQxJ+yrAgyTGk1k1G3D8P8u2iHUgDMerbs3uZPvQFigCgCgMtw3yW/6V/y1LwIeI64N/LJ6vc/S4y/sKjepKtC/WDIp4rZxTtlstbt2482Y/MJ5jyEKPQz3FQV4VpK1KSj1tfwzt6gyvEODFWl72HL88905/1Qsa4mI2ZO161ZP/2y/NvI1afMgwHCbt5ibaqchjOSVAaAYQlc8gEawBrvvEVDZdV/fSnG3OLf4Ri0jUcMxlzD2xbxNthlAVHU5w/RdDmDADUsADvOpA7yqujR38Q0rav4uPK2uhJGLk7LU44PiRbs/Is2z8ybjIjaLDXCQzOsjKAyyBJAjSo8JjsNibqhJO3DNeTSNp05Q/cik/wuVRrl7EgPqzsEhJOpJBaYmdiKr1dk0qrlOpJ3efC3pw7SHdM1wp7WdLjpmQmbirqDK/aXZoMTzIHPY8bByp0q6+tnFaXWnJ87dO8xvcx/xDjdnEYjC4VVK2y0lzKHRTlS2RDCXCg7bgQc1ejUsPjINK0knmmvw/XtLNOMtx1IvTxLXEeInh9xUCG7h7uYgCTcttIzCTOdTmnxajUTGUDFWtTwcYrdtHTKytx6akTk27sx/E/iH5V1jhUOHV48LrCzzb5Y037r66kVBh6n16rnQkkrZp8XzyyWXG+fFE2HofVf7ku2/tbzNLwb4hN8N/AuSmWYAghiRKhmnkdAW5b1epVo1LpNO2tnc1q09yVk0+wbpj7Z0zqD0Y5W91aCPpUpGetj7Q0+Yk8hmEn0EyaA7Vmby27jfly//sKz7TQHL4bEBgQilPtKWhxpummU68mPPcRBAWvgbPzXurpfuBEIBKvKnTQQw03/AAjoK0UEpOXMnliJypRpPSLbXf8Ag0uHwCIcwBJ6szMRPJS5OUdhFbkBaoAoAoAoDMYFYCr90ZfdRlP6ipeBDxL+H4klqypbMWJYhEVncy7bKgJjvt1NQydsyVaFTEcWxdz+RhmUdXADf3XZQD7tVGrXxTypU++TXonf07DIl4tZxAE4i4Ndka4ZaOlu2pX3iBzIrm4mni1Her1lFdL+iSb8WYEtvOBGVE7Bif2UVwnGF/tz6tW/LNXbmWMBxG9acJZvW1a4yrlZZBZiFBILT01GsAbwK62zcRWhJU4aN8dEYTRoviXE/KULeF12YAJdzKtsOfuoG0j8SmZjMZNdvHSp/ScasHKLysv7T8CWMnF3RRwHEbIueMX8mXR5AKmf+SQzSOYGkHrXH2dU2dhpOUN5N5Xl/GXiSVcRKplIj+IMCvyxetXXxFrMFKvcLlCdo+YdNYEHUTv0t7SpfUpfWhUe7yvlyyt17SvLIQFFMso1G66ho6L9pT0Gx95rgfdHJv56P1XkYTvqeFFdczkNbHiSY25OxGhHSI0OszplOUZfbk9Lr0XzXQZIgxHErl5mto1zMBCs5ZomZPjJyjQGIkyu29W6spyjGVaW8uXzi+fjcjU95yjy9uBPheHi3rmJfm8CT7tJ+hFValWVTJpW5cF3KyMxjGOmvPj4jbg2May7s38QMFEDwlcubaSQxM8yu1Xtn46nhrqUdeKz8svySRaNThcUl1ZUyOYO4PQqdq9LSqwqx3oO6Nxb8U4j5dlFDKpe6qrJKiVBYeJfL4gAD1IqHGb30Wotp81rz9DaEd52JuA8bvAi3eUuOq+J02HiA8Trr5wDHMnlFhKtZ/bNqS/5LJ98fb+RKEo6msq+ahQBQBQBQBQBQGeKZbrr0ckfn8c/ViPapI6EUtRrwj+UvYsPoxFRskRBx7iow6CILtIQHbTdj2Ej1kDSZqrjMXHDU9968FzZkxdmxcvl7hbQa3bz7CBPLcgahBtp5ZFeepYWtjZOtVdlzei6JfF1uaZsVYu2RBCXLgckIDASBuSRoRrqfFBIGp3jqUrL6i+yHBvWXYtc+FrK2rMqBPg8BnZbYClnMKuyAwTtGsAEyRy0AmKhoU6mIqqEXa/Hjln8t/Jrxsgx9q+mIGGW2z4iAykPoFmQyu2oUEcwACI3rqfosS6y3p3azTu36+f5Iak5KSik2/LvZDx69iheAewlt1H8QWxKXS0HMQCYO+2upmdIk2iqLmlUSjK2q4/OpFUqYm+UFbt97eh1grL4s/KtBkvQT4vDlyxqcwh0lgNAfNyIMUMLhZzqOFNpx1eeTV+NuPL2LMbyjbT8Giw/BbXycOMQq2r6XAt15AZ/MTmceZHUSByMRBWB6L9JS+nGEoqyt4/zx58TeEXupS1K/HODZ3NzD2CLCKsG2QisVkl0RWBYAEAEDXKInSqO0MFVqy3qSWmel35ewaMxfwTQGsOY1JAgls0eW5+UAA8gACAIrj4erS37YhO3NcO1etu3U3pfTc7VL26Ge4reGUjUnnIieQB0Emdfy16DEUcPSjH6S1zvdvLpnx07z1eztm4adVOMbpZ3zLPDOKWnAS4ER9p0AbuDyPb6V5+vhqtN70LteNu1cV8ZcxWDhTyqJNc8vifxcjU8P4kbLBsgcgROdkkHkw8Sn+6KsYXakKWtNJ8XHK/atLnFq7Ii3enK3R+53xnibYiCEClFORc2YMT5s2g0IAERpvUW0NoxxDikmorX50NY7L3aclJpt6dLe5V4PxFnZVy6ZQ4h5gHZ7bQDGo22kREEVbpQnCO+p34X0afFS18b5lKEXu5u680+pr8Px+6iwQLnQnzL7aC56Sp7k10KOO4VPEjnQ4xJcN8RMqtcuFXny20IzqB1SA0xqRJjYZtzbq4mlThvykrdqV+y7SIFCTdrE7/ED7/LRRvJcn6jKI+tefn/AJNTvaFNvvS9y0sDK12x7YcsqsRlJAJHQkbe1enKRJQBQBQCfjFvLcR/vDIfVZZf0L/QVtE0muJa4N/L/Pd/W4x/1rD1NloZTiStisabYMCck/dS35jHXMSAepWvP4im8Xjvpv8AbFezfjdIw83Y0PFmsYfDi2basugS0dmIOaTM6A+IsZ9yRPWxFanhqW9LRZJeiRsYLi3EXJLmXuMQugMSQSq6eVdDA3MHcya8zGFXHTdaq7RXF6RXTm/N8TMIOpK17Li388hupwLJbAF63iRDWo+Y1z5gEyMuZG76FYJkAV38JLBzt9BK66Wfe9SOyLVjiFw3i/zLS3XVbLM9s5bJGZxKZwQWLAZGYEykHTWvgMZi6teUK9HdVtc+D0u8nrwLVWnCMU4yuLPiD4fxNmLr4tbmdoY/KCsSRyBZgdttIA2gRWu0cJGMJV39zy1fdlbly87lKUZb175dn5v+Ctwi1mvopvvbgmX8Ijw7BsoGYjkZETI1ANHZkd6us93J6cembeXdw71tE0fEhmz37dwXbdpCLlxyPDlOZsmRfFA1YCPKACTIHR2ns14/cSnZJvr+dUW6FZU75XOPiS3iLWCHyL9s21RVJCQzIYUMrhiNjsACZ0IjXr0oKKUe7+zOH3JVUprV/O7vR86w7m3JVo5mfL7rsPUQe9MVgKOJX3rPmtf57ztV8HSrK8teZQ4zdt3wLgORxHzV5kRo69Ty66jpr5mjGdGTh+6Oe6+/yXHxLOzFiMFP6M19s/2y5Pl2tcOel8xUMWRoqqo6R+551Z+knq2elWGgiwmPcKTbYoV1KjVSOoVpAioZYem3aavfjx8irUwlOEt56enXl25Ho4zeJAZ9DoYAEg9wJ+lY/R0Vmln3m7wFOzzb8PwkPeF43LAYfyyShBykBhqrEgjKTOpBAIUkEDSSlhpOP14ZrScea4NdVy4587Hk9p4OVOrKrT0ebXq/G5tblhlUOSHQgEXFBCkETJUklB6kjqRtVmrhJRzhmjnQrKWuRBdSVzxA2FyY16Lzuf0gNqNqg/QOvH7krdfxxN5VoxZDbxCAH56KAJknXTq1s6rPp65dq4eK2XXpS/0W35PueV/InhVhJfcbjgt5FtIhuIWMmA4MZiWCiDrExp0r2eFpTpUYwm3JpZt8X88jlzkpSbQzqc1CgCgK+Pw3zLbJsd1PRgZB+oGlAynwG7IuSIOfbp4FBHs4Ye1ZZhaCv4fthcXjS8DIQZPIXGdzPsENUMNS3a9aXNr0/nyMLVlBbdzH32YSqDTMfsJuFAP/AMxtyOU6yAoPMdOW0q+88qUcl1527efK3G5lnFnh7YolcPFuwmYI5EgnbPvLs3WdF6GQZnh3i5KEftox0t/ufG3Tr353yWF3AuIDhz3hibNw32jKwg5lXkGYjwyZldNYIBAFdynQhCKjSVl819zqTwyr7v6e27bTin198y98PfENu5bxK4tJW67E+EsjBlCm3ABJyhYkiPcGq1bGYalUdOU80s/n4KeLpwpT3U75Z9vEyvEceloFUAzAGBALKvKQvOPaddt+LhMHLGVXdv6ab1b0vklfp4GuFwzrzu/2rX+PmR7xJSlgWxuQFM6zoWYn+qCJ/FVbZtBYvEZ6Zvs5eGRjDUfr1t3t+eI2u/ETJhmsKoZLweHmCquBmGWNSZMGRHtr1tiVG4vDzVnD3z8GS4Oh9Sruyytn5mbbENlyZnKzOQFis7zl8oPevQWV7nf+nTUt7dz52KGOuSIbQbsOcd/U6QO+vKqG0MRuU9xayy7uLLOHoutNJ6fPnYI3bMWJ5j/1LXJSskl8yZ6CcFvQT0/Njmsk53ZuZWB6ftzrEo7ysazjvJo8u28pK8ht6HUfpSMrpMjoSvCz1WXzuNDwp5uJG7AH3BWP8xqzsuVpVIfMrnC2nG0ZdkvQ+t/LEi0gCoo8UaROoRY2nWY2EREg10TxRLiLgVPOtvYBjACzoBBIHQAUAkx9q7mUXG+YR4rbE5ByBjIsjcSDIII1OseS27LFU1u1JXpy5RWT79HyaeeZ0MKqctFmupBiS7Iyi3JIjdSNdJhiJ9P2rztD6UakZSlkn1uXJ3cWkjU8L4/buhQ38NmiATIaeStzPYwd9DvX0ejiadVfb4HHnSlEb1YIwoAoCvawirce4JlwoYcvBMH1gx7CgFvFuDl2uG2cvzxbt3T0S2WJIGxJDFPcdKiq0lUi46XVu4F9eHoLJsKCqFSuhg+Lc5t5MkzvJmt4QjCKjFWSBJC2khVIVRAVVJ9gBWUklZAznGsRfxKm0mGcId84XMfTMcq+sk66ZTVDFVMU/soQt/8AZteSv6+A7DIcdsXsOy2iqpKBlIgwJIgDYER33FVcHsRX3q8r9Fx7W8/mpdwWCjiLynLTgIXSQR1n9eZPOvSwhGCUYqyR3owjGO7FWRe4ldzfKPVC31y/715r/H6W5Uqp6xsvN39Dj7Lp2qTb4ZfPApsxgKIyhs0HlIIMeszHv1nufo4LEfqI5O1n1XurLuOj+nSrKrHv6keIuwO52H/9sO/+1SYivGjDfl/ZaUXJ7sdRDjLv2RrrLHqf9v8ATtXnt6VSbqT1fkjvYTDKlD58/gqg/sf2J/0rZk9XWL6/hr8jTh/BHueJvAvceI+g5e/0qlXx0KeUc35FSrjlpTz68O7n5d46tcHsWxJUHu5n9D4f0rnyxdeo7J9y+XKFStOWc5P0XlkUPiXBoqo6hVOxAAGYE6EDnB0069qu4N1oycaqlnmr379TbAYqmqripJp9ePDx08C/8H8Lu33tNbXwoVLu3kGUgwfvHTyjX0GtdbAxkqspWytbzRU27iYQi6d/ufDo1xPqyqEXnpJJO5O5Jjn/AOw0rpnjytxe7ltyQGSQLgmDlbQFTtIaN49RFRV5RjTbkrritcuOXE2im3kJ8OgyI2qx4iNVWSpBJTYbnlXzuviaq3sPGblC+V89Hlbiu47MKccptWZa/sd26hNpSV5tMFh0tzue8gQTBkV0dnbErVP9SqrJaJ8e7gu3XsIa2KgvtRRCxKxAHhKkRGmxU7aciK68oyi7S1NE01dDHh/F7lrSc6fdY7f0vuPQyNgIq3Rxso5TzXmQzoJ6ZGl4fxO3e0UwwElG0Yd45juJHeulTqRqK8WVZRcXZlypDUKAKAKAKAqXMbF5bUeZSZ6HUqI5yFczyy96AU/GnBjiLOZBN21LIObA+ZB6wCO6itoSsy3g8R9Gpd6PJ/Oh8sIq0j0XVHmcmARoo0PqSY9j+kVVoYVUq1SotJ2fer38dfEr0qO5VnJaO35udW7LuDkA9WML9eft+lVsbtbD4X7W7y5L88vXoT3b/aI+JXmVihBDcyen4Y5f785rk/WeJf1ZO/JcjtYGlT3brv59/wCOHmLakOkWeGx861IBGdd/WocRf6UrcmVMcr0Jd3qj6D8O4QYp3GYqqBTIiXzE+WdAPDuQZnTrVXZ2zoVm3UenD3ft4nltoYydBLcWt8+zp87DWW+GC1HyEtqfvMCW93Jzewn2r0tKjTpK0EkefqVZ1HebuGK4Ml/J/aYvFJgRlTUg+UEk7DQsRptWZ04TaclexmnXqUr7kmr8ugwtoFAVQFUaAAAADoANBW5E3c9S2bhKLp99vuzyE6FyOWwEE7gMBBgeG3CLVwjK38MOG3CW/ECR97PPs+uooBwOH2gc3yrczM5FmesxvWLK9+IvwLNZBS4hwy3eHiEMNA66MPfmOxkdqjqU41FaSNoycXdGV4xw65h1d4zqqsQyg8hMMu6+uo7jaubVwUov7c15lqNdPUVYbh7XWyWT/FIn5nMfiLDUAiVEdYGla4aMpzyysZqtKOZ9MrsFIKAKAKAKAzeFxXz2dmGWVtQBupGZgZ9SGFAMcPj3WRdSQDo9vUEdWTzA8oGYaTImABkuPcItYom9hTFwsQ9p1NvO43yfMAh+o2Mg6TJkhOx0cHjnS+yecfQydnAXHuiyFIuExlYEFe7A6gAa/tMis18TCjTdSWi8+h1pV4KG+ndDq9gFS2PlCQNWaTN0Hdgg0XqAJJG+pr59isVCrVkmrO7z4J8uq4dOGRz6ONkqm9J5MScU4et5RrrujjXf9wa2w+IlRl6r5xPQ0azi1OP9mRxeEe0YdY6HkfQ8/wB67tKtCqrwZ2KWJp1ONnyfzPuIakJalONSLjLRm2/4Z8UP9pdLjE57cLMeYOumnYsfarGCjGEmoq1/x/Z5f/IsLGNKFSPBteK/g+oq4IkaiuieSPaA8UF2yJv9o8kB5nv0HvtQDbD2QihV2H1M6kk8yTqTQElAFAFAFAFAR2rKrOVQsmTAAk9THOgJKAKAKAKAKAzGHsZCHH3BaujvaJAcDscwJ5gqdloC9NAeMAZBAIOhBEgjoZ3oCnh4fNcLZgM1u2d2Cg6+LckuN+ipOsk+W21jbSa4R838y8SzRhkJLdi5ATKQwETHgHLNOxHOBr6cvLucL718vPw+I3+nK9jrivC7SoMoKsSEUg84kkr5ScoJ2kxuKxQxFSUnvZrX49dX/BaVadFfYxJjMCUBJhk5mNh+IdO/6Aa1dp1VJ5ZP5p7efAuYfaCm92qu8z3EeAK2tqEb7v2T/wBvtp2rqUMfKOVTNc+P8nco4qdPLVcvZ/jTsE9qxfsXEuKjh0YMpClhKmd1kR26V1KWKp3UoyXp6lqvUw2KpOlUdk/Lv0uu83Nj/iGVTxYJw2pMEqhJ1J1TwydefvV+OPpPj4Ne55Wew3vfZWhbrdfhrzKOM/4i37sJZtLaJ0LTnb8oygA+oNa1cY1FuOXaW6OwqEPurVU+itn33v4Jdp9C/wCHmHK4MOxJe7cd3JkmZyeInWcqLM1PhHvUYyve+d/ngcPaEouvJQVoqyS7Pd595pqslIKAKAKAKAKAKAKAKAKAKAKAzf8AYjZuuFbRiWCMdCCd0P2Ss5SuohU8skkC3QFXid4pbMGGPhXsW0keglvaq2MxCw9CdXkvPh5mYq7sLeFCC4XRIUabZlkH3Ayj2A5V80xFSTpqMnq2/nfcv0lnctXsYimGYA9OY7kch3qtGjOSukSuSWoYiyt1BrpoysP0I6iPqDSEnTlp2oxJKSKicMJPjcFeYVSJ7Eljp2/WpniEv2rPq7/hEao55i/i/A4Bez7prG+pUgEgAScsHoI0FWMPi7tRqePv737eZfpYuVJWauhMth2MIEZjsA4M/QH6nQc6uuUVnK6XYS/+TpvSL8vcvNwK+NYtnsrmf8SqP1qusXRfF969myRY+PGLK78PvKGJtOMoJOq7DUmc0VYpOFV2hJM3eOopXb8man4I+Yr3FYhVK5sh1YnQZhGgAGh1P2Nufo9g1d6nKKldJ6cr/h+pw8fVp1JKUU+02Fd8oBQBQBQBQBQBQBQBQBQBQBQFfH4NLyG28weasVYHqrqQVPcGgFY4TdTRLnzByFwgH8zBGLHvpQFa/hS9wJeVIRc0BiwlpUHVV2AYRr5q4u2atoRp88/D55E1KN3c6KgaKAANAAIAA6AV4DFzc6sn8yL0VZGYw7ENJ3uCT/8AUWcwPeNI5C2Ryq7NXjZcPR6fOpUeuY44P5GP2S5K+mk/V8x96pYn9y52z+dlizS/ae4vHZWyoAxG5JgCeWg1POOnPasU6O8t6TshOpu5Bg8cWbKwAMSCDIMb7jQ9unvCpRUVvReQhU3si1euhFZzsoLH0AmooxcpKK4kjdlcVHFXTrmCn7uUFR2PM+oIntVv6dNZWv14+3kyt9WQxwd8XEOYdVdeXcehBn0IqNN4eqpR7e4mT34ntvhrIwe3c1UyoYan8JYciNPLOs7616DBThh6qrQv2Xyafy6z1K8oXVjTYe8HVXGxE67jse4r28ZKSTWhUJKyAoAoAoAoAoAoAoAoAoAoAoAoDL4ziOVnIXMzMxAJgBU8AMwd8pI05mvI7XxEfrtvhku7XwbLNPKJHg8V8wHSGHmG+/MHmD17HpXkatNxd73vx+cS3CSkiHHYGy0m4IncgkCeRYAxO2p7VvSrVY5Qfp5cfAxKEXmyeyzLCsOwYDQ+oHlP6fWBHJKX3R8Pmvr6mVlkyljMIwdnRc4YgkAgEEKF+0QIhRz3/SenUi4qMna3vfh2kVSm27o7wOEbMHcZYnKsgmTpJiQNJGhO5rFWpHd3Y59TNOm07sYMoIIOoOhHrVZNp3RMK24fcGilWHIsSGA7wDmPfSrf14PN3T6f2reZXdF8C9hbAtpBM7szHTXr2AGnoBvvVepN1JZLol8+XJox3US4LiaMQmoJ8pIIDc9J/wBYnlXYwl1DclqvQhck3kM+GPldrfIzcX6w4/vEN6uelev2TX36X03rH0fz0K1WNncZ11iIKAKAKAKAKAKAKAKAKAKAKAr8QvlLbMPNEL3Y6KPdiBWlSapwc3wVzKV3YzHE8EVysgLAKEI5ws5T33aeeorwGNkpJSk87vz19C3uvgR8MsMCzsMuYKADvC5jJ6Tm27d4HIrzTSis7X87exLSi1qeYzGtmKJl00YsCdSJgAEciNe8dYzTpRspS48jE6lnZHHDjJKnwkAEZCQpBnZCSFIjX1B7DatklLVddfHK4pveLt26LayzE6wOZJ6AAa/7GoIxdR2iiRtRWZzhsarnKJDRMEQY6jkfY6SKzOlKCvwEZqWhLevBFLMYA/10AAGpJOkVpGLk7I2bSV2VbXElJAKssmAWyxJ2HhYxPf03IqaWHaV00/H8ojVVN2OuKj+E35Sf6QwLe2WdK1w//wAi7/G2XmZqftYvtGXtgaksjflVgxPpA36kDnV6jJU5b8skvzl86XK0Vd2RpL7FYuDdDmgcxswjn4SYHWK72Br/AEayk9NH2P21M1I3iOlYEAjUHUGvXlQ9oAoAoAoAoAoAoAoAoAoAoBDxriIF63b3UMM+uzP4UHfUyRpEqa4m18XGNsOtZZ9y97eXUlpLO55faT6V4bHVd+e6tEX4KyIqpGwqxeFcOxVS4YzoVBBgAg5iNNJmee2km5TqQcUm7Ndv4uQTpu90WOH4UrLN5jAjfKBPPqZ1jTQDWJMVaopWjHRefz5yN6cN3Uj4uIKMfKMwPYtlgnpsRPUgc63w+alHjl5X/s1rLK5Vtj+JbA82afQAHMfSCR6sOtSv9km9Lf1559xFD9yLnGAcqNyVpbsMrCT2k+2+wqHDPNri1+V88iaqnYXoRcIVCGJImDOUTJJI2026mrDvBb0svz849CCKu8h/XOLhEES2GYBVG7EADbmYre8ptLNmMkQW+NEam34Buc3jjrkyxPaf10rs0a0UlCTz0vw+dSu5XeQ/4RdgG193VO6HYD+ny+mXrXtdnYj6tKz1jk/x85lWpGzGNdA0CgCgCgCgCgCgCgCgCgKePxmTwpBuEaA7AfeaOXbnEDmRWxWKhh4b0teC5m0YuTM3bwDBs1xwxnMYG7TOZj66wBpA5CK+f43Ff6sql7zfHl8WS5F2nT56BxLEFQoXQsYnoAJJAOhOw16zrEVzqMFJty4G9STisha99rYLhnOUEkFiQwAkiGJieo2/SrKhGbUWln0tbwIFOSzH5rnlsp3eIoCR4mjQ5RIEfuewk1NGhNq+S7fnqaOpFOxZRwyyIII+oqNpxdnqbppo5sYdEnIirO+VQJ9YrMqk5/ubfaYSS0JK0MhWQUDxVeSuy/eAEHuBOYj215TVj9NLi0ny+K3n2kX1o3LOIQXbbBSIdSAdx4hoe4qKDdOabWj9CRreQr/s9w+HIVJ0LEgqveZ8XYR0mOVrfprO9/z7fLXKypyuPXuKiqwOUpGWZPbLA1YHaBrtGoFdrZ+0d2f1F3rp84malPKw34fjlvLmWQftKdGU9wf0POvZ4fEU8RDfpu6KcouLsy1UxgKAKAKAKAKAKAr43HW7IDXXVATAk6kxMKN2MDYa1rOcYLek7LqZjFydoq7Mxxb4vJBXDqR/zHH6qn/dHoa4mJ23Tj9tFbz5vT3fkdOhsycs6mXTiLeGYk3FZx/OVvEQYNzQEZpOoI8OsgQYiBHk8XiKzq3qTbUl4dnZrlbLIlqYZUnurgNreMQkCSCdgylZPQZgJ9q5bpSSv6WfoR3PcVhhcEGRBkEbg7SJ02JHvSnUcHdGJRUlZla1w3UF2zAagAQNNp1JP1AqSWIytFWNI0kmXnmDG8GPWoFa+ZKzP2XAQcgAAZ5EaQ3eujJNy7SkNuF2ytsSIks0HkGYkSOR1kjqTVOvJOeXReCLVNNRzPOI4krlVfM069AIkgczJA951iDmjTUruWi9flzFSe6sithcU6sodi6sYkhQVJ2jKBoTpEcx0qWdODi3FWa7e/VvtI4VHezL2PtlrTqu5VgB1kbe+1V6MlGpFvmTTV4tITDEqTAMt9wef0y7g+u3OKvfTkld6c+HiVOg6wVopbVTuBrG0847VRqyUptouRVlY5v4ghsqKGMSZMAA7agGSYOnb0nMYJrek7Izm8kLMVxRB4mZGZQcltGzHMdJJ5dJgQC281ahh5P7Umk9W1bL51zyN6dOU3lmLbGOuhhd+YwfXUGBB5ZPKR2IPLnrXTw2InhJXo5Llz7fnYXZ4KlJWkr9TSYL40RYGJAQ/fXyn1QnMPbN7V6fCbYpVcppxfiv47/E5VfZ04Zxd14M02DxaXkFy0wdG2ZTIMGD9CCPUV1001dHPaadmT1kwFAFAFAFAIvi/g5xNkBAC6HMFMeIQQV10nWR3A1AJqnjsO69Fxi7PVdpawddUau9JZaM+cq2Q5TIWYYGZQ9wdR3B27a146rSkpOMlaS8/nmelTi0pwd0SOpUyCR3BIPpIqJO6zN3CFT9yGHCcYSTZuOSHHgYmSrDox1nmOhXuKr16aS+pBZrXquz16Mo4qgoq60YyxfFApyvdAI3FtczT3mQo7ET3qtTw+8rxj4u3tf5kVIUpz0z7CzhsYSuZSLqnVWJCx1D6aR2E8iNJMU6SUrP7Xy18M/z2PgauLR5YxxPiz27iTDFB5e8hjPKfWdAKzKil9tmn14+S7vAw01mTfPslg02y2wbSdeQb/Sa03KyjbO3L+DX7dS3UBsVcfhS4BWMyzE7EHcE8tgZ7CpqNRRunozSpDeRWw2DYsGcZVUzEySRtMaADfeZA25yzqxUWo5t/P4I4U2ndjOqhOe0BSv4yM0ZQq6M7GACN46xsTI1061PGksr3u+C+fgZvQQ8Ux6shto2cuZuMBAIiMo6gwBpPhBkydb9Ci4y3pK1tF88eGehcw2Hbd5LL1KASBMFoBOVRJgbmOg5k6DnVylSqVpbtNXLtWvGmrt2ILjkiWbKOgMD3bc/oKwkk7RV384f2b7nGQ24L8N3bxBVPlod3KxP9I3Y99u/Kuthtl1qzTq3UeuvcuHeUMRtCjRVqdm+mnj7H0fBYVbVtbaCFUQOvqTzJ3mvURioxUY6I89KTk3J6snrY1CgCgCgCgCgKHEuDWMR/NtqxiM2zR0zLBjtMVFVo06qtNJklOrOm7wdjJca+FntCbQL2xymXQDrOrjvv1B3rg47Y0t7fw//AF9vY62E2kkt2r4+5mDB00PbseoriThOm/uTT65HYhVhUX2tM9VI0AgVo3fNkgG1PLffTeOvWm9biaOEG95pXJsPiHtklDEiDIkGNt+Yk/WtJwhNWkrmlWhGo7stYbi7g/xT8xDowKrIB5gKBI6gzPLoYp4aDX2ZPhr+fX4q9XCWj9mfaMRxe2oAF45eX8NmYds2U/qJ6mq/6abzcM+1JeF/RlH6E+CfgMLGN08RzAiVdVJDA9cswf0M6cwK8qOeWXNPh4/Fx6xu6O/7cN8lzL97L/6Zz/4a1+i+avy/nTzGfI9bGg6W/Ge3lHq+3sJPan0Wv35evh/S6i99Cnd4oNVN6wh2PiBI9MxGvqPapo4d6qEn3fx+e8WfMR8VxauVRNbabH7zfek7wOfOW7Gr1Cm4Jyl+5+S+cOw6WEo2+5rs9zjA4VnYKoljt0GhMseQgH6GJq9hcJUxU92GnF8vnI3xWKhRjd+HM2fC+HrYXw6sfM3Mx+wHIfuSSfY4bDU8PDcgv57TzNatOtLekFjCpYcPas2yC3jOUZk/EhVSxG/hE7iMompY04xbcUlc0lOUlZts0Ni+riUYMNtDMHoehrc1JKAKAKAKAKAKAKAKAynFsf8AObKIUIxjQFpWRJzAgDtHSeg8ttPbtWjVdKjG1nm3x7OnXjwL9DCRnHekzrBZ7wLXhbdPseDU/iOZiIPKBrvsRXewNWtWoqdVJN52XL5wKlWMYytFkrcNsak2bIA1JNtNB1JirO5HkjXflzLXD+CWT43sWxI8Km2oyqebCPMe+23UluR5DflzJb3w5hWEfJRf6Bk/yRPvUM8JQmvugvD86kkMRVhpJme4p8GMJaw2b8DwG9mGh9CB61ycRsSLzou3R6eOvqdKhtaSyqq/VfPYy+IstbbI6lWHJhB9R1HcaVwq2Hq0XapG3zmdmlXp1VeDud4bG3LYKo0A6xAME7lZ2n3HbU1VnShN3ks/mppUwsJy3s0FvG3VbMLjz3YlT+U6D2j2rLp02rOK9PPXxuHhabVlkSYviV24MrMAvMKCJ9SSSR226zWtOhTpu8Vn1zNYYSKd5ZlVVgdAPYCpdXzZZclFZjvhHw3dvEEgon3mG/8ASh1PqYGs67V1sJsirVzq/bHzft3+By8TtOEMqeb8vnZ4mvucNt2MOwtiMsXGY+ZshkknqVBHoYGmlenpUYUoKEFZHBqVJVJb0ndlK5jQt35TaCFhuWYkjKehMaescxOksTTjVVFv7mrpfPmTChJx3uBNcxSKwVmAJEgHSdY0J0J7b1K5JNJvNmlhdxi+R4lexMaSD84f0MrSfoI61Bi6zow3rxX/ALZX8M79z7DeEd52z7hpwji65US4HQ6AFmzyTyZ+vrpyBOlUsHtnDYl7l7S5Pj2Pj5PoSVMNOGfAd11iAKAKAKAKAKAKAx3GLhu3LhG4zW05RBhjMaEsN+gXpXidtY5VMYqcs4Qaulx5+39nUwtK1NyWrL3Db5cNKqgVgqhSToFB3IH3gNhtzr1eCxSxVFVUrJ3t3Oxz6tP6ct1k62nuXFUZfliGuzuZJKhT6pBB3D9oNsjHlAFAFAQYzB27q5biK46MJg9R0PcVrKMZK0ldGYycXeLsxDifguwxlGuW+wYMP8YJ/WufU2Thp/7bdnyxehtLER437Sp/8DD/AM8/3B/3VB/4Shzl5exN/wCXrcl5+5YsfBVoea5cb0ygf5Sf1qSGxsNHW77X7WI57UxEtLLsXvcb4Hgli0QUtjMNmaWYejMSR7VfpYalR/8Ajil856lOpWqVP3tsY1MRHF62GUqdiCD7iKAyPEcGbbm35zcIyFz/ADCwAOYgRod4EBY0jSvIbW2fWqY+Lje0rWf/ABtr4fu8To4etGNJp8PMhKHNDlpUEZGglZiddyDA1kjTTSuXtKrjFu0cTrG9nz7+OnbzLFCNLOUOJ6qgaAAVy7ssWDCYX+IqoCTIJSTlj8Q+yu/QTybY9jY0KtTExkoKSTzb4db8+V7/AJKmKcYwavbobavfnJCgCgCgCgCgCgMWywzA8ncfRjr771822pBwxlVP/k345ryZ28O70okb435SXVBAZgChPVoQ/wCEBh1yt0rv7D2goYWcJaxu0ua5Lvfmini6V6ia4mm4LcDi442LiJ3EW0BUjkQ2YEcjXqigMqAKAKAKAKAKAKAKAKAKAKAgxWDS551DRseYnoRqPao6lKFSO7NJrk8zKk4u6Kg4FY+63/3Ln/dVJbJwSlvfTXzpoSuvUta5dsYdUGVFCjoBHv61fjGMVuxVkQt31Ja2AUAUAUAUAUAUBnuPYPKxujyt5/wkCMx7EAA9IHUkeY2/s2VW2IpK7WTS5c+7j07C9hK6j9ktBVgMKbrxlJV2WCRobaxJnaDDAHqw6iuds3Zld4ijKUWo23r97t3vLLkS1q8d2STz0NqqgbCOde4OYe0AUAUAUAUAUAUAUAUAUAUAUAUAUAUAU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119188"/>
            <a:ext cx="3386138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3635375" y="1700213"/>
            <a:ext cx="4897438" cy="3744912"/>
          </a:xfrm>
          <a:prstGeom prst="horizontalScroll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600" b="1" dirty="0">
                <a:solidFill>
                  <a:srgbClr val="002060"/>
                </a:solidFill>
              </a:rPr>
              <a:t>Вельмишановні діти! Допоможіть!</a:t>
            </a:r>
            <a:endParaRPr lang="ru-RU" sz="36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uk-UA" sz="3600" b="1" dirty="0">
                <a:solidFill>
                  <a:srgbClr val="002060"/>
                </a:solidFill>
              </a:rPr>
              <a:t>Вовк хоче з'їсти моїх козенят!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8370626" y="6181725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01 0.01064 L -4.16667E-6 3.3333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7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d1qsm8gx115ipa.cloudfront.net/_90031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-176213"/>
            <a:ext cx="92821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AutoShape 3" descr="data:image/jpeg;base64,/9j/4AAQSkZJRgABAQAAAQABAAD/2wCEAAkGBxQSEhQSEhQVFRUXGBgYFhgYGBwdGhgbFxgdGx4aGBcYHSogGx4lHRscIjEiJSkrLi4uGh8zODMsNygtLi0BCgoKDg0OGxAQGywkICYsLC8yLC40LC80LCwsLCwvLDQtLCwsLywvLSwsLCwsLCwsLCwsLywsLCwsLDQsLCwsLP/AABEIAQgAvwMBEQACEQEDEQH/xAAbAAACAwEBAQAAAAAAAAAAAAAABQMEBgIBB//EAEUQAAIBAgQEBAMGAwYEBAcAAAECEQADBBIhMQVBUWEiMnGBBhORQlJigqGxIzNyFJKissHhB2PR0hVTwvEWQ3OTo7Pw/8QAGwEBAAIDAQEAAAAAAAAAAAAAAAMEAQIFBgf/xAA4EQACAQIDBQcDBAEEAgMAAAAAAQIDEQQhMQUSQVFhcYGRobHR8BMiwRQy4fEGI0JSkhVyM2Ki/9oADAMBAAIRAxEAPwD7jQBQBQBQBQBQBQBQBQHLoCCCAQRBB2IPIigM1jcNcwfisE/L0AXcLJgBlJjL+IQep51xcXHE4R/WoO8P90HnbrHil0WnK2liDhP7Za8H7jXhfFhdhXAS5HlmQeuRoGb6A9og1bwO0qGMjem81qnqv46o0q0ZU3mMqvkQUAUAUAUAUAUAUAUAUAUAUAUAUAUAUAUAUAUAUAUAUB46ggggEHQg7EHrQGO4xwk2XlBIc+FyTNuB5ZBDcpWCOckHVvJbWwMsJNYmg2orguD9LPr2aNJX6FVVFuS1G/BOMhz8m4wNwDRh9qBzA0V41jmJI2IHW2XtRYuFpq0vXqvzyK9eh9N5aDuuuQBQBQBQBQBQBQBQBQBQBQBQBQBQBQBQBQFXiGKa2oK22uGdljTSZPOOWgJ12rSpJxjdRb6K35aXmZSuI8R8TumhsqCSAFa4ysZMDwtannXHq7ZdJ/6lGaXN2/rzJ1h97SSLC/EkNla00wT4GU7QNc2WJn9DWlP/ACLCSV2pLtXs2bPCVEWrHH7DCS+QdXBUbwPGfDqdtda6VHaGGrO0Jq/LR+DzIZUpx1QzRgRIIIOxFXCMjxNhbilGEgjX/qDyIOoI2NayipRcZK6ZlO2aMTicG1tmtM2RUggrALDcPJHh1B7hlOugJ8Fj8NPZ+JThdt5xf4y1a0fC3DM6tKarQszTcB4qLylSZddzEBxydeR6GNj2Ir2GzsasXS3nlJZNcn7Phfs4HOq09yVuA1q+RBQBQBQBQBQBQBQBQBQBQBQBQBQBQBQBQHNxAwhgCDuCJH0oBXifh6y05JtEiJtmIGsAKQVG52HOufiNl4Wv+6C7Vl6a99yWFacdGKMXwS7bywA9tNfACDptKEnQdiSSBoK8/iv8eqx3pUZb1+Dyfjo34cS3DGJ2U1YW2L7W1e4pZHZtFUwc0ABWXyltJIYGCTyE1zaWLxeEqKlGTVtU9Obdn5Ws33kzp06kd7mPcH8QEHJdGbSS6Dbl4k35HVZ9BXoMF/kFKorV1uvS/D+PPtKlXCSj+3Ml+Ibdu7aW6pVyssgBH8QDVlXWGOkgfeUbV0dpYRYvDtQ/drF/zyayIqNT6c7sRWLz2yt4tquoVYysDukkS07AiNcpjSK8ZszFvDYmLpxbvk+bXZ5/k6Nenvwu2aNeKsbgkBEG6wWuMSAQAFMKRILbgArrrp9EOQS/+LjMFNq7J6ZGIExmIRyQveKAZUAUAUAUAUAUAUAUAUB4zAAkmANSTsKAWHjI3FtivWVBPfKxGnqQe1bbrNd5Fnh3Erd9S1szESCIIkSJB1Egg1DSqwqx34O6z8nb1N5RcXZlupDAUAUAUAUAUAp4tZwzGbjIlxRowIDgenMdiCKrYnCUcTDcqq6812M3hOUHeJmHi3qrC6XjKwMT0zKdbaj0I10JYxXj9o7FqUPvjnTXiu1ce3xsjo0cUpZPUjFsAogCuR4nVxKExoxXZXLbNEgBtwIqLZ+1amFbbzg/9vt2LxyvzM1sOp5LUm4XYR75gSLfiUGP4c6KkDQQc/U+BTJGWvRYHCU3i5Ymn+ySuu2V7+FtOF+ZTqVH9NQeqHQw2XNkMM5JZzqR0AB00GgGw3IOoPcKxF8pbSmFutOpIZ2Ynro0z6UBYwuLuRmtLccDQozKdeYzF86t2afQb0A7svmUGCsiYMSOxgkT6GgO6AKAKAKAKAKAKAUcZxEkWhtoz9/ur+knsANmraKuaydhDxsuMLcuqQF1TyksdSpO8L4vDqD10FRYqs6dOUlwM0qak1cQPfbNBzHLcuFYIUqvzTmZSGEZY8zNGwymRPk6OKqRpUYTk407f7f3N29W3kkureR0ZUk5Skld9dDV/DPH7l1vl3MricquNDOTOMwMZpXXMFUTsI29FgsTPExlNxtG9lnnlzXDx7inUioNRvmaDH3LirmtILhG6E5SR+FjpPY6HqKuPQjIOG8ZtX9FJVxMo4yuI3EHeOcTFR060Kjai81quK7V8XIDCpQFAVeKz8m7EzkbaZ25RrQCRAbf8KyFVEAgEsS085mfzGSTPTUDo3Vug2ryDUeR4ZW65SRDc+QI5gUBSxHCyin5HqVaSe5UzLHsx9DoBXntobBp1f8AUo5PlwfZ/wAfTpxLlHFShlLQi4IBn/h6jKRcbqQ0jMfvSzmOWY9qh/x+GJjKoqiajyeWayy7sn2Izi3B23XmPK9OUjm6SBKrmPQEAnss6T6kDvQEWGxAchkJW4B9oEHQwVcc1mQd4MxrQDvC3w6hhpO4O4IMEHuCCPagJaAKAKAKAKAKAjxF4IrO2ygk+goDOAkyW8zHM3qeU9AIUdlFSpWRC3djDhBjNZYSDLrpIhj4lP5jOu+aBsa0lqSR0KHEfhNSwewcmoYoxOUldtdSOemoBbNEjXmVtm05TjOH2tZW4Wd+HB6Z9LFmFeSVnmZ7B2HtGGDJcSApiD4baKxRiPEsgjmDVClCthsnlnLsd5NryZYvCovnI0vD/iKPDeH51H+ZBr7rPoorpUcbGWU8n5FedBrOOZLxrhFvEL862yh4BDg+Fo2kj9GGo77VnF4OOISknuyWkl80IBdwjit83Fw1wkEmMx84CqWidQwIHm3iTJkEV8Fiq7qvD4hfcle/NfOK8LmDQWr3y2ZbjSoUMrMdYmCp6wY138Q6SeqZK3EMbcK/Mw/iKfzLToyllPNQQGB00MEHxCCYqOq5xi3BXfLn8+cwKuHYy248OkQADuoPlUkaEfdbmNPNmFaYfE068d6D7uK7UC3iLIIIIkdOcjYg8j0PKpwRYdrwMMFZeRzHOPXwBW/T33oC2qxPcz/1/wCvqTQHVAJ7GAa6puXGdHLNlK5cyAMQsMynkBp5eoOpIDK8UXxXNFPmYaFXAhXXoSPAevgG00Be4QrA3JgqWkMNmIGRtOUZNeUkkdgGNAFAFAFAFAFAK+O3dEt/eOY+iQf85T2mtorM1k8ihZWTUjIkM+D25U3fv7f0LOX2Mlvz1EyZLIYVgyKeLfDtjEHMy5X3FxPC0jYkjf32kxFRVaUasd137svnfkE7aGY4hwTEWNQTcTqBmj+pZzj1zEaSYri18JiaOcPvj4S8sn3K/QlVea6lXh/E/lurvbzpuQpzKZ2cLp4+hg6Eia1we0qcJWm2lyfB/NdDM5xqLkx7cv4C+Vu2r1q1eWCryEbwnZ1aM67g9i0ETNdxKnVcZrO2j7fchasSW+KW7t61du5rSqhgMVyF3KkEncEBTEwCW+9FUsLtXDYmq6VN5rnxty+XJZ0JxjvNZDHD4o53um1dCkKoOXWELHMU8+pY6ZdgDzgdIiMdi8Uq3jctALJYFDBWZhh0e0/mHvtC157Fz/T13iKPO0l5/wD6WafPq2jV5D7BP81Tcts6IT4VMECAAw8QnRww0MQBGld2lUjVgpx0ZsW7dsjUuT2gAfoJ/WpASUAUBSxy3Lh+XZjOIaSYCjWCSATrqIjWG2igDCWGQGzeGrAnRiQVEL4W0IKjLrAM685oBvw2+AFtNAKiFgABlA0KgaTG68vSKAv0AUAUAUAUAUBn+IXM15/w5U+gzEj1zgflqSBHM4yErlGhchRG4nQkdwJb2pJmIo0SKAAAIA0A9KjJQZgBJ0A3oBDisVi72mHt/JT/AMy74Wb+lCCV/MsntVet9eWVOy6vPwXu+4xmLL3AMadfm5j0+fd/SQAP0rn1MDi3mqzv3r09jFnzEb4Q2bym+lzVgXRmJFwDeCxKseZg66BjBrnOFWjXjPFx3o87J9ma17HnyRi/M1h+KMOiqlpWZ2hbdsIUBJIAGZgFGpG06awYrvRx2Hm1GErt8F8y7zZMgxfCvk/Jz3Yt51WQglGnMkMSQEDAKJUmCJPOqUdjYenif1MW1ne3C7y+Ln4Fj9RLc3GXeNYrE2LZdDauKNyVIZehMNBHUgCN4ImOjiasqVNzjHetqr2y429siAyPH7ds5LlqTKBlmMwuWgFYNGglcgMaHNI0IrgbScZThXpv7Zqz7ufX8xNZDn4UxSvYhTOR7gb1a4zgf3WU/mrtbPVsNBfNTMdBxVwyFAFAfPv+LnEMbhrKXMGzqrsq3mt/zBkzFQNCQGzHUbFR1oDS/DfGDi7Ni5lvAAXTmvKA8BsiC5lAXMwlvD90E7iQHjAEQwkfsRsR0I60B0juvluGOQcBo9xDH3JoCVMa66sFccygIYfkJOb2M9AaAYW3DAMCCCJBGxB5igOqAKAKAzAaSx6s59ixj/DFSx0IZal7A25uqOSKWPZm8Kn6fMrSRvFDmtTcVcb49bwwhiC52SQPdj9kd/oDVfE4mFCO9LuS1ZhuxlW+JMRe1tscv/JTMvpnytr6EelcmWJ2hWzpw3V2fmVl5GN58jh+K4lNWe9bHV1gf/lSKrzxG06Wcr/9VbxS/JjefFFtfiAupt4i2t5DvHhcdxrBboRljrUlPbKa3cRDJ8VmvB+/cZTTFt5RbdXtPnTMCjEahlObJcXSG07ZlkjnEFWnHD1I4nDvejf+0+7TiuPXH7ewucS4+cXayqqqA3jUk52gfZRkXMoO5EkZdRBmuhicQ8XhnGks+Kur2WeVm7/OJl3tkVbnGL5smyGDIRBzCXKkaqrzG3NgT3G45y2tWVJ05WeVt7j38+31463uUcjurXUV2W3/ADIBMCJMjfMAJ0ExvuDUNDC4ipTagrwvfhrbh3Ph+Bm1YcfBN1clxBG+ZfxDVNOuiL/eFdrZM7wlHje/il7M2iaSusbBQHoWgCKA8oDwtEd9B9Cf2BoD2gKuAxJLNbeM6wTykEkTHTTfuOcwA14Uf5i8luGPzKrn/EzftyoC9QBQBQGVwOqW+6p+wqXgQvUb8JWTdJ6qnsFDfu7VG9SSOhV4l8PWCruyXXMEx824xMfZVXYrqe1QVKEKn7r+LXo0bC7AfBkWwblwi4dSFVMiz9keAFo6yJrnPY1CSzbv0fvfQEeL+E2UE/NtH+tcg/vS37VXnsGP+yfivZr0MWFf/gdwSUto8bm0Vb9oY/Sq72ZjKX7Jf9ZNetl5mLMq2+DuENxbNxUE6gxEHU/KYzv+Go3s/GSi5tX6Ozb/AD53Ne1Hlnhl6+GFmWiJYhRB3ALSAeRiDuNpBrGBwlepdwSUXk88n3WbuuD4MymmivdV1MOmR8wVwTKHWDLDaOTEAadKryw+7X+jJ2d/B8O55aaamUshhwMYe27C+jMh23YWzJmFBnXTaYjTQmuhhKtKnOUMWlvc5K/j673Hi9DC1zHPDsfZtXG/stxb9pwGKq4JtsukZidcwjRtRkEnxCL1bF4XZsVk92TbW7muF+PkT06Mqt93gLMBhcNh8PbLXGXEDUBZCqwbN8nbJkmASSM2hB2ixhvoKH6iDvvZ3z+K39mv02pbvE0uFxC3FDrsfqCNwe4OlXIyUldGGmnZkwrYwd0AUBw1AVsZhy4EGCpzL0zDae3IjvQHuDxa3ASp1U5XXmjDdWHI/uIIkEGsJpm0oSjr29x1iLa6MwJI0WCQxJ+yrAgyTGk1k1G3D8P8u2iHUgDMerbs3uZPvQFigCgCgMtw3yW/6V/y1LwIeI64N/LJ6vc/S4y/sKjepKtC/WDIp4rZxTtlstbt2482Y/MJ5jyEKPQz3FQV4VpK1KSj1tfwzt6gyvEODFWl72HL88905/1Qsa4mI2ZO161ZP/2y/NvI1afMgwHCbt5ibaqchjOSVAaAYQlc8gEawBrvvEVDZdV/fSnG3OLf4Ri0jUcMxlzD2xbxNthlAVHU5w/RdDmDADUsADvOpA7yqujR38Q0rav4uPK2uhJGLk7LU44PiRbs/Is2z8ybjIjaLDXCQzOsjKAyyBJAjSo8JjsNibqhJO3DNeTSNp05Q/cik/wuVRrl7EgPqzsEhJOpJBaYmdiKr1dk0qrlOpJ3efC3pw7SHdM1wp7WdLjpmQmbirqDK/aXZoMTzIHPY8bByp0q6+tnFaXWnJ87dO8xvcx/xDjdnEYjC4VVK2y0lzKHRTlS2RDCXCg7bgQc1ejUsPjINK0knmmvw/XtLNOMtx1IvTxLXEeInh9xUCG7h7uYgCTcttIzCTOdTmnxajUTGUDFWtTwcYrdtHTKytx6akTk27sx/E/iH5V1jhUOHV48LrCzzb5Y037r66kVBh6n16rnQkkrZp8XzyyWXG+fFE2HofVf7ku2/tbzNLwb4hN8N/AuSmWYAghiRKhmnkdAW5b1epVo1LpNO2tnc1q09yVk0+wbpj7Z0zqD0Y5W91aCPpUpGetj7Q0+Yk8hmEn0EyaA7Vmby27jfly//sKz7TQHL4bEBgQilPtKWhxpummU68mPPcRBAWvgbPzXurpfuBEIBKvKnTQQw03/AAjoK0UEpOXMnliJypRpPSLbXf8Ag0uHwCIcwBJ6szMRPJS5OUdhFbkBaoAoAoAoDMYFYCr90ZfdRlP6ipeBDxL+H4klqypbMWJYhEVncy7bKgJjvt1NQydsyVaFTEcWxdz+RhmUdXADf3XZQD7tVGrXxTypU++TXonf07DIl4tZxAE4i4Ndka4ZaOlu2pX3iBzIrm4mni1Her1lFdL+iSb8WYEtvOBGVE7Bif2UVwnGF/tz6tW/LNXbmWMBxG9acJZvW1a4yrlZZBZiFBILT01GsAbwK62zcRWhJU4aN8dEYTRoviXE/KULeF12YAJdzKtsOfuoG0j8SmZjMZNdvHSp/ScasHKLysv7T8CWMnF3RRwHEbIueMX8mXR5AKmf+SQzSOYGkHrXH2dU2dhpOUN5N5Xl/GXiSVcRKplIj+IMCvyxetXXxFrMFKvcLlCdo+YdNYEHUTv0t7SpfUpfWhUe7yvlyyt17SvLIQFFMso1G66ho6L9pT0Gx95rgfdHJv56P1XkYTvqeFFdczkNbHiSY25OxGhHSI0OszplOUZfbk9Lr0XzXQZIgxHErl5mto1zMBCs5ZomZPjJyjQGIkyu29W6spyjGVaW8uXzi+fjcjU95yjy9uBPheHi3rmJfm8CT7tJ+hFValWVTJpW5cF3KyMxjGOmvPj4jbg2May7s38QMFEDwlcubaSQxM8yu1Xtn46nhrqUdeKz8svySRaNThcUl1ZUyOYO4PQqdq9LSqwqx3oO6Nxb8U4j5dlFDKpe6qrJKiVBYeJfL4gAD1IqHGb30Wotp81rz9DaEd52JuA8bvAi3eUuOq+J02HiA8Trr5wDHMnlFhKtZ/bNqS/5LJ98fb+RKEo6msq+ahQBQBQBQBQBQGeKZbrr0ckfn8c/ViPapI6EUtRrwj+UvYsPoxFRskRBx7iow6CILtIQHbTdj2Ej1kDSZqrjMXHDU9968FzZkxdmxcvl7hbQa3bz7CBPLcgahBtp5ZFeepYWtjZOtVdlzei6JfF1uaZsVYu2RBCXLgckIDASBuSRoRrqfFBIGp3jqUrL6i+yHBvWXYtc+FrK2rMqBPg8BnZbYClnMKuyAwTtGsAEyRy0AmKhoU6mIqqEXa/Hjln8t/Jrxsgx9q+mIGGW2z4iAykPoFmQyu2oUEcwACI3rqfosS6y3p3azTu36+f5Iak5KSik2/LvZDx69iheAewlt1H8QWxKXS0HMQCYO+2upmdIk2iqLmlUSjK2q4/OpFUqYm+UFbt97eh1grL4s/KtBkvQT4vDlyxqcwh0lgNAfNyIMUMLhZzqOFNpx1eeTV+NuPL2LMbyjbT8Giw/BbXycOMQq2r6XAt15AZ/MTmceZHUSByMRBWB6L9JS+nGEoqyt4/zx58TeEXupS1K/HODZ3NzD2CLCKsG2QisVkl0RWBYAEAEDXKInSqO0MFVqy3qSWmel35ewaMxfwTQGsOY1JAgls0eW5+UAA8gACAIrj4erS37YhO3NcO1etu3U3pfTc7VL26Ge4reGUjUnnIieQB0Emdfy16DEUcPSjH6S1zvdvLpnx07z1eztm4adVOMbpZ3zLPDOKWnAS4ER9p0AbuDyPb6V5+vhqtN70LteNu1cV8ZcxWDhTyqJNc8vifxcjU8P4kbLBsgcgROdkkHkw8Sn+6KsYXakKWtNJ8XHK/atLnFq7Ii3enK3R+53xnibYiCEClFORc2YMT5s2g0IAERpvUW0NoxxDikmorX50NY7L3aclJpt6dLe5V4PxFnZVy6ZQ4h5gHZ7bQDGo22kREEVbpQnCO+p34X0afFS18b5lKEXu5u680+pr8Px+6iwQLnQnzL7aC56Sp7k10KOO4VPEjnQ4xJcN8RMqtcuFXny20IzqB1SA0xqRJjYZtzbq4mlThvykrdqV+y7SIFCTdrE7/ED7/LRRvJcn6jKI+tefn/AJNTvaFNvvS9y0sDK12x7YcsqsRlJAJHQkbe1enKRJQBQBQCfjFvLcR/vDIfVZZf0L/QVtE0muJa4N/L/Pd/W4x/1rD1NloZTiStisabYMCck/dS35jHXMSAepWvP4im8Xjvpv8AbFezfjdIw83Y0PFmsYfDi2basugS0dmIOaTM6A+IsZ9yRPWxFanhqW9LRZJeiRsYLi3EXJLmXuMQugMSQSq6eVdDA3MHcya8zGFXHTdaq7RXF6RXTm/N8TMIOpK17Li388hupwLJbAF63iRDWo+Y1z5gEyMuZG76FYJkAV38JLBzt9BK66Wfe9SOyLVjiFw3i/zLS3XVbLM9s5bJGZxKZwQWLAZGYEykHTWvgMZi6teUK9HdVtc+D0u8nrwLVWnCMU4yuLPiD4fxNmLr4tbmdoY/KCsSRyBZgdttIA2gRWu0cJGMJV39zy1fdlbly87lKUZb175dn5v+Ctwi1mvopvvbgmX8Ijw7BsoGYjkZETI1ANHZkd6us93J6cembeXdw71tE0fEhmz37dwXbdpCLlxyPDlOZsmRfFA1YCPKACTIHR2ns14/cSnZJvr+dUW6FZU75XOPiS3iLWCHyL9s21RVJCQzIYUMrhiNjsACZ0IjXr0oKKUe7+zOH3JVUprV/O7vR86w7m3JVo5mfL7rsPUQe9MVgKOJX3rPmtf57ztV8HSrK8teZQ4zdt3wLgORxHzV5kRo69Ty66jpr5mjGdGTh+6Oe6+/yXHxLOzFiMFP6M19s/2y5Pl2tcOel8xUMWRoqqo6R+551Z+knq2elWGgiwmPcKTbYoV1KjVSOoVpAioZYem3aavfjx8irUwlOEt56enXl25Ho4zeJAZ9DoYAEg9wJ+lY/R0Vmln3m7wFOzzb8PwkPeF43LAYfyyShBykBhqrEgjKTOpBAIUkEDSSlhpOP14ZrScea4NdVy4587Hk9p4OVOrKrT0ebXq/G5tblhlUOSHQgEXFBCkETJUklB6kjqRtVmrhJRzhmjnQrKWuRBdSVzxA2FyY16Lzuf0gNqNqg/QOvH7krdfxxN5VoxZDbxCAH56KAJknXTq1s6rPp65dq4eK2XXpS/0W35PueV/InhVhJfcbjgt5FtIhuIWMmA4MZiWCiDrExp0r2eFpTpUYwm3JpZt8X88jlzkpSbQzqc1CgCgK+Pw3zLbJsd1PRgZB+oGlAynwG7IuSIOfbp4FBHs4Ye1ZZhaCv4fthcXjS8DIQZPIXGdzPsENUMNS3a9aXNr0/nyMLVlBbdzH32YSqDTMfsJuFAP/AMxtyOU6yAoPMdOW0q+88qUcl1527efK3G5lnFnh7YolcPFuwmYI5EgnbPvLs3WdF6GQZnh3i5KEftox0t/ufG3Tr353yWF3AuIDhz3hibNw32jKwg5lXkGYjwyZldNYIBAFdynQhCKjSVl819zqTwyr7v6e27bTin198y98PfENu5bxK4tJW67E+EsjBlCm3ABJyhYkiPcGq1bGYalUdOU80s/n4KeLpwpT3U75Z9vEyvEceloFUAzAGBALKvKQvOPaddt+LhMHLGVXdv6ab1b0vklfp4GuFwzrzu/2rX+PmR7xJSlgWxuQFM6zoWYn+qCJ/FVbZtBYvEZ6Zvs5eGRjDUfr1t3t+eI2u/ETJhmsKoZLweHmCquBmGWNSZMGRHtr1tiVG4vDzVnD3z8GS4Oh9Sruyytn5mbbENlyZnKzOQFis7zl8oPevQWV7nf+nTUt7dz52KGOuSIbQbsOcd/U6QO+vKqG0MRuU9xayy7uLLOHoutNJ6fPnYI3bMWJ5j/1LXJSskl8yZ6CcFvQT0/Njmsk53ZuZWB6ftzrEo7ysazjvJo8u28pK8ht6HUfpSMrpMjoSvCz1WXzuNDwp5uJG7AH3BWP8xqzsuVpVIfMrnC2nG0ZdkvQ+t/LEi0gCoo8UaROoRY2nWY2EREg10TxRLiLgVPOtvYBjACzoBBIHQAUAkx9q7mUXG+YR4rbE5ByBjIsjcSDIII1OseS27LFU1u1JXpy5RWT79HyaeeZ0MKqctFmupBiS7Iyi3JIjdSNdJhiJ9P2rztD6UakZSlkn1uXJ3cWkjU8L4/buhQ38NmiATIaeStzPYwd9DvX0ejiadVfb4HHnSlEb1YIwoAoCvawirce4JlwoYcvBMH1gx7CgFvFuDl2uG2cvzxbt3T0S2WJIGxJDFPcdKiq0lUi46XVu4F9eHoLJsKCqFSuhg+Lc5t5MkzvJmt4QjCKjFWSBJC2khVIVRAVVJ9gBWUklZAznGsRfxKm0mGcId84XMfTMcq+sk66ZTVDFVMU/soQt/8AZteSv6+A7DIcdsXsOy2iqpKBlIgwJIgDYER33FVcHsRX3q8r9Fx7W8/mpdwWCjiLynLTgIXSQR1n9eZPOvSwhGCUYqyR3owjGO7FWRe4ldzfKPVC31y/715r/H6W5Uqp6xsvN39Dj7Lp2qTb4ZfPApsxgKIyhs0HlIIMeszHv1nufo4LEfqI5O1n1XurLuOj+nSrKrHv6keIuwO52H/9sO/+1SYivGjDfl/ZaUXJ7sdRDjLv2RrrLHqf9v8ATtXnt6VSbqT1fkjvYTDKlD58/gqg/sf2J/0rZk9XWL6/hr8jTh/BHueJvAvceI+g5e/0qlXx0KeUc35FSrjlpTz68O7n5d46tcHsWxJUHu5n9D4f0rnyxdeo7J9y+XKFStOWc5P0XlkUPiXBoqo6hVOxAAGYE6EDnB0069qu4N1oycaqlnmr379TbAYqmqripJp9ePDx08C/8H8Lu33tNbXwoVLu3kGUgwfvHTyjX0GtdbAxkqspWytbzRU27iYQi6d/ufDo1xPqyqEXnpJJO5O5Jjn/AOw0rpnjytxe7ltyQGSQLgmDlbQFTtIaN49RFRV5RjTbkrritcuOXE2im3kJ8OgyI2qx4iNVWSpBJTYbnlXzuviaq3sPGblC+V89Hlbiu47MKccptWZa/sd26hNpSV5tMFh0tzue8gQTBkV0dnbErVP9SqrJaJ8e7gu3XsIa2KgvtRRCxKxAHhKkRGmxU7aciK68oyi7S1NE01dDHh/F7lrSc6fdY7f0vuPQyNgIq3Rxso5TzXmQzoJ6ZGl4fxO3e0UwwElG0Yd45juJHeulTqRqK8WVZRcXZlypDUKAKAKAKAqXMbF5bUeZSZ6HUqI5yFczyy96AU/GnBjiLOZBN21LIObA+ZB6wCO6itoSsy3g8R9Gpd6PJ/Oh8sIq0j0XVHmcmARoo0PqSY9j+kVVoYVUq1SotJ2fer38dfEr0qO5VnJaO35udW7LuDkA9WML9eft+lVsbtbD4X7W7y5L88vXoT3b/aI+JXmVihBDcyen4Y5f785rk/WeJf1ZO/JcjtYGlT3brv59/wCOHmLakOkWeGx861IBGdd/WocRf6UrcmVMcr0Jd3qj6D8O4QYp3GYqqBTIiXzE+WdAPDuQZnTrVXZ2zoVm3UenD3ft4nltoYydBLcWt8+zp87DWW+GC1HyEtqfvMCW93Jzewn2r0tKjTpK0EkefqVZ1HebuGK4Ml/J/aYvFJgRlTUg+UEk7DQsRptWZ04TaclexmnXqUr7kmr8ugwtoFAVQFUaAAAADoANBW5E3c9S2bhKLp99vuzyE6FyOWwEE7gMBBgeG3CLVwjK38MOG3CW/ECR97PPs+uooBwOH2gc3yrczM5FmesxvWLK9+IvwLNZBS4hwy3eHiEMNA66MPfmOxkdqjqU41FaSNoycXdGV4xw65h1d4zqqsQyg8hMMu6+uo7jaubVwUov7c15lqNdPUVYbh7XWyWT/FIn5nMfiLDUAiVEdYGla4aMpzyysZqtKOZ9MrsFIKAKAKAKAzeFxXz2dmGWVtQBupGZgZ9SGFAMcPj3WRdSQDo9vUEdWTzA8oGYaTImABkuPcItYom9hTFwsQ9p1NvO43yfMAh+o2Mg6TJkhOx0cHjnS+yecfQydnAXHuiyFIuExlYEFe7A6gAa/tMis18TCjTdSWi8+h1pV4KG+ndDq9gFS2PlCQNWaTN0Hdgg0XqAJJG+pr59isVCrVkmrO7z4J8uq4dOGRz6ONkqm9J5MScU4et5RrrujjXf9wa2w+IlRl6r5xPQ0azi1OP9mRxeEe0YdY6HkfQ8/wB67tKtCqrwZ2KWJp1ONnyfzPuIakJalONSLjLRm2/4Z8UP9pdLjE57cLMeYOumnYsfarGCjGEmoq1/x/Z5f/IsLGNKFSPBteK/g+oq4IkaiuieSPaA8UF2yJv9o8kB5nv0HvtQDbD2QihV2H1M6kk8yTqTQElAFAFAFAFAR2rKrOVQsmTAAk9THOgJKAKAKAKAKAzGHsZCHH3BaujvaJAcDscwJ5gqdloC9NAeMAZBAIOhBEgjoZ3oCnh4fNcLZgM1u2d2Cg6+LckuN+ipOsk+W21jbSa4R838y8SzRhkJLdi5ATKQwETHgHLNOxHOBr6cvLucL718vPw+I3+nK9jrivC7SoMoKsSEUg84kkr5ScoJ2kxuKxQxFSUnvZrX49dX/BaVadFfYxJjMCUBJhk5mNh+IdO/6Aa1dp1VJ5ZP5p7efAuYfaCm92qu8z3EeAK2tqEb7v2T/wBvtp2rqUMfKOVTNc+P8nco4qdPLVcvZ/jTsE9qxfsXEuKjh0YMpClhKmd1kR26V1KWKp3UoyXp6lqvUw2KpOlUdk/Lv0uu83Nj/iGVTxYJw2pMEqhJ1J1TwydefvV+OPpPj4Ne55Wew3vfZWhbrdfhrzKOM/4i37sJZtLaJ0LTnb8oygA+oNa1cY1FuOXaW6OwqEPurVU+itn33v4Jdp9C/wCHmHK4MOxJe7cd3JkmZyeInWcqLM1PhHvUYyve+d/ngcPaEouvJQVoqyS7Pd595pqslIKAKAKAKAKAKAKAKAKAKAKAzf8AYjZuuFbRiWCMdCCd0P2Ss5SuohU8skkC3QFXid4pbMGGPhXsW0keglvaq2MxCw9CdXkvPh5mYq7sLeFCC4XRIUabZlkH3Ayj2A5V80xFSTpqMnq2/nfcv0lnctXsYimGYA9OY7kch3qtGjOSukSuSWoYiyt1BrpoysP0I6iPqDSEnTlp2oxJKSKicMJPjcFeYVSJ7Eljp2/WpniEv2rPq7/hEao55i/i/A4Bez7prG+pUgEgAScsHoI0FWMPi7tRqePv737eZfpYuVJWauhMth2MIEZjsA4M/QH6nQc6uuUVnK6XYS/+TpvSL8vcvNwK+NYtnsrmf8SqP1qusXRfF969myRY+PGLK78PvKGJtOMoJOq7DUmc0VYpOFV2hJM3eOopXb8man4I+Yr3FYhVK5sh1YnQZhGgAGh1P2Nufo9g1d6nKKldJ6cr/h+pw8fVp1JKUU+02Fd8oBQBQBQBQBQBQBQBQBQBQBQFfH4NLyG28weasVYHqrqQVPcGgFY4TdTRLnzByFwgH8zBGLHvpQFa/hS9wJeVIRc0BiwlpUHVV2AYRr5q4u2atoRp88/D55E1KN3c6KgaKAANAAIAA6AV4DFzc6sn8yL0VZGYw7ENJ3uCT/8AUWcwPeNI5C2Ryq7NXjZcPR6fOpUeuY44P5GP2S5K+mk/V8x96pYn9y52z+dlizS/ae4vHZWyoAxG5JgCeWg1POOnPasU6O8t6TshOpu5Bg8cWbKwAMSCDIMb7jQ9unvCpRUVvReQhU3si1euhFZzsoLH0AmooxcpKK4kjdlcVHFXTrmCn7uUFR2PM+oIntVv6dNZWv14+3kyt9WQxwd8XEOYdVdeXcehBn0IqNN4eqpR7e4mT34ntvhrIwe3c1UyoYan8JYciNPLOs7616DBThh6qrQv2Xyafy6z1K8oXVjTYe8HVXGxE67jse4r28ZKSTWhUJKyAoAoAoAoAoAoAoAoAoAoAoAoDL4ziOVnIXMzMxAJgBU8AMwd8pI05mvI7XxEfrtvhku7XwbLNPKJHg8V8wHSGHmG+/MHmD17HpXkatNxd73vx+cS3CSkiHHYGy0m4IncgkCeRYAxO2p7VvSrVY5Qfp5cfAxKEXmyeyzLCsOwYDQ+oHlP6fWBHJKX3R8Pmvr6mVlkyljMIwdnRc4YgkAgEEKF+0QIhRz3/SenUi4qMna3vfh2kVSm27o7wOEbMHcZYnKsgmTpJiQNJGhO5rFWpHd3Y59TNOm07sYMoIIOoOhHrVZNp3RMK24fcGilWHIsSGA7wDmPfSrf14PN3T6f2reZXdF8C9hbAtpBM7szHTXr2AGnoBvvVepN1JZLol8+XJox3US4LiaMQmoJ8pIIDc9J/wBYnlXYwl1DclqvQhck3kM+GPldrfIzcX6w4/vEN6uelev2TX36X03rH0fz0K1WNncZ11iIKAKAKAKAKAKAKAKAKAKAKAr8QvlLbMPNEL3Y6KPdiBWlSapwc3wVzKV3YzHE8EVysgLAKEI5ws5T33aeeorwGNkpJSk87vz19C3uvgR8MsMCzsMuYKADvC5jJ6Tm27d4HIrzTSis7X87exLSi1qeYzGtmKJl00YsCdSJgAEciNe8dYzTpRspS48jE6lnZHHDjJKnwkAEZCQpBnZCSFIjX1B7DatklLVddfHK4pveLt26LayzE6wOZJ6AAa/7GoIxdR2iiRtRWZzhsarnKJDRMEQY6jkfY6SKzOlKCvwEZqWhLevBFLMYA/10AAGpJOkVpGLk7I2bSV2VbXElJAKssmAWyxJ2HhYxPf03IqaWHaV00/H8ojVVN2OuKj+E35Sf6QwLe2WdK1w//wAi7/G2XmZqftYvtGXtgaksjflVgxPpA36kDnV6jJU5b8skvzl86XK0Vd2RpL7FYuDdDmgcxswjn4SYHWK72Br/AEayk9NH2P21M1I3iOlYEAjUHUGvXlQ9oAoAoAoAoAoAoAoAoAoAoBDxriIF63b3UMM+uzP4UHfUyRpEqa4m18XGNsOtZZ9y97eXUlpLO55faT6V4bHVd+e6tEX4KyIqpGwqxeFcOxVS4YzoVBBgAg5iNNJmee2km5TqQcUm7Ndv4uQTpu90WOH4UrLN5jAjfKBPPqZ1jTQDWJMVaopWjHRefz5yN6cN3Uj4uIKMfKMwPYtlgnpsRPUgc63w+alHjl5X/s1rLK5Vtj+JbA82afQAHMfSCR6sOtSv9km9Lf1559xFD9yLnGAcqNyVpbsMrCT2k+2+wqHDPNri1+V88iaqnYXoRcIVCGJImDOUTJJI2026mrDvBb0svz849CCKu8h/XOLhEES2GYBVG7EADbmYre8ptLNmMkQW+NEam34Buc3jjrkyxPaf10rs0a0UlCTz0vw+dSu5XeQ/4RdgG193VO6HYD+ny+mXrXtdnYj6tKz1jk/x85lWpGzGNdA0CgCgCgCgCgCgCgCgCgKePxmTwpBuEaA7AfeaOXbnEDmRWxWKhh4b0teC5m0YuTM3bwDBs1xwxnMYG7TOZj66wBpA5CK+f43Ff6sql7zfHl8WS5F2nT56BxLEFQoXQsYnoAJJAOhOw16zrEVzqMFJty4G9STisha99rYLhnOUEkFiQwAkiGJieo2/SrKhGbUWln0tbwIFOSzH5rnlsp3eIoCR4mjQ5RIEfuewk1NGhNq+S7fnqaOpFOxZRwyyIII+oqNpxdnqbppo5sYdEnIirO+VQJ9YrMqk5/ubfaYSS0JK0MhWQUDxVeSuy/eAEHuBOYj215TVj9NLi0ny+K3n2kX1o3LOIQXbbBSIdSAdx4hoe4qKDdOabWj9CRreQr/s9w+HIVJ0LEgqveZ8XYR0mOVrfprO9/z7fLXKypyuPXuKiqwOUpGWZPbLA1YHaBrtGoFdrZ+0d2f1F3rp84malPKw34fjlvLmWQftKdGU9wf0POvZ4fEU8RDfpu6KcouLsy1UxgKAKAKAKAKAKAr43HW7IDXXVATAk6kxMKN2MDYa1rOcYLek7LqZjFydoq7Mxxb4vJBXDqR/zHH6qn/dHoa4mJ23Tj9tFbz5vT3fkdOhsycs6mXTiLeGYk3FZx/OVvEQYNzQEZpOoI8OsgQYiBHk8XiKzq3qTbUl4dnZrlbLIlqYZUnurgNreMQkCSCdgylZPQZgJ9q5bpSSv6WfoR3PcVhhcEGRBkEbg7SJ02JHvSnUcHdGJRUlZla1w3UF2zAagAQNNp1JP1AqSWIytFWNI0kmXnmDG8GPWoFa+ZKzP2XAQcgAAZ5EaQ3eujJNy7SkNuF2ytsSIks0HkGYkSOR1kjqTVOvJOeXReCLVNNRzPOI4krlVfM069AIkgczJA951iDmjTUruWi9flzFSe6sithcU6sodi6sYkhQVJ2jKBoTpEcx0qWdODi3FWa7e/VvtI4VHezL2PtlrTqu5VgB1kbe+1V6MlGpFvmTTV4tITDEqTAMt9wef0y7g+u3OKvfTkld6c+HiVOg6wVopbVTuBrG0847VRqyUptouRVlY5v4ghsqKGMSZMAA7agGSYOnb0nMYJrek7Izm8kLMVxRB4mZGZQcltGzHMdJJ5dJgQC281ahh5P7Umk9W1bL51zyN6dOU3lmLbGOuhhd+YwfXUGBB5ZPKR2IPLnrXTw2InhJXo5Llz7fnYXZ4KlJWkr9TSYL40RYGJAQ/fXyn1QnMPbN7V6fCbYpVcppxfiv47/E5VfZ04Zxd14M02DxaXkFy0wdG2ZTIMGD9CCPUV1001dHPaadmT1kwFAFAFAFAIvi/g5xNkBAC6HMFMeIQQV10nWR3A1AJqnjsO69Fxi7PVdpawddUau9JZaM+cq2Q5TIWYYGZQ9wdR3B27a146rSkpOMlaS8/nmelTi0pwd0SOpUyCR3BIPpIqJO6zN3CFT9yGHCcYSTZuOSHHgYmSrDox1nmOhXuKr16aS+pBZrXquz16Mo4qgoq60YyxfFApyvdAI3FtczT3mQo7ET3qtTw+8rxj4u3tf5kVIUpz0z7CzhsYSuZSLqnVWJCx1D6aR2E8iNJMU6SUrP7Xy18M/z2PgauLR5YxxPiz27iTDFB5e8hjPKfWdAKzKil9tmn14+S7vAw01mTfPslg02y2wbSdeQb/Sa03KyjbO3L+DX7dS3UBsVcfhS4BWMyzE7EHcE8tgZ7CpqNRRunozSpDeRWw2DYsGcZVUzEySRtMaADfeZA25yzqxUWo5t/P4I4U2ndjOqhOe0BSv4yM0ZQq6M7GACN46xsTI1061PGksr3u+C+fgZvQQ8Ux6shto2cuZuMBAIiMo6gwBpPhBkydb9Ci4y3pK1tF88eGehcw2Hbd5LL1KASBMFoBOVRJgbmOg5k6DnVylSqVpbtNXLtWvGmrt2ILjkiWbKOgMD3bc/oKwkk7RV384f2b7nGQ24L8N3bxBVPlod3KxP9I3Y99u/Kuthtl1qzTq3UeuvcuHeUMRtCjRVqdm+mnj7H0fBYVbVtbaCFUQOvqTzJ3mvURioxUY6I89KTk3J6snrY1CgCgCgCgCgKHEuDWMR/NtqxiM2zR0zLBjtMVFVo06qtNJklOrOm7wdjJca+FntCbQL2xymXQDrOrjvv1B3rg47Y0t7fw//AF9vY62E2kkt2r4+5mDB00PbseoriThOm/uTT65HYhVhUX2tM9VI0AgVo3fNkgG1PLffTeOvWm9biaOEG95pXJsPiHtklDEiDIkGNt+Yk/WtJwhNWkrmlWhGo7stYbi7g/xT8xDowKrIB5gKBI6gzPLoYp4aDX2ZPhr+fX4q9XCWj9mfaMRxe2oAF45eX8NmYds2U/qJ6mq/6abzcM+1JeF/RlH6E+CfgMLGN08RzAiVdVJDA9cswf0M6cwK8qOeWXNPh4/Fx6xu6O/7cN8lzL97L/6Zz/4a1+i+avy/nTzGfI9bGg6W/Ge3lHq+3sJPan0Wv35evh/S6i99Cnd4oNVN6wh2PiBI9MxGvqPapo4d6qEn3fx+e8WfMR8VxauVRNbabH7zfek7wOfOW7Gr1Cm4Jyl+5+S+cOw6WEo2+5rs9zjA4VnYKoljt0GhMseQgH6GJq9hcJUxU92GnF8vnI3xWKhRjd+HM2fC+HrYXw6sfM3Mx+wHIfuSSfY4bDU8PDcgv57TzNatOtLekFjCpYcPas2yC3jOUZk/EhVSxG/hE7iMompY04xbcUlc0lOUlZts0Ni+riUYMNtDMHoehrc1JKAKAKAKAKAKAKAKAynFsf8AObKIUIxjQFpWRJzAgDtHSeg8ttPbtWjVdKjG1nm3x7OnXjwL9DCRnHekzrBZ7wLXhbdPseDU/iOZiIPKBrvsRXewNWtWoqdVJN52XL5wKlWMYytFkrcNsak2bIA1JNtNB1JirO5HkjXflzLXD+CWT43sWxI8Km2oyqebCPMe+23UluR5DflzJb3w5hWEfJRf6Bk/yRPvUM8JQmvugvD86kkMRVhpJme4p8GMJaw2b8DwG9mGh9CB61ycRsSLzou3R6eOvqdKhtaSyqq/VfPYy+IstbbI6lWHJhB9R1HcaVwq2Hq0XapG3zmdmlXp1VeDud4bG3LYKo0A6xAME7lZ2n3HbU1VnShN3ks/mppUwsJy3s0FvG3VbMLjz3YlT+U6D2j2rLp02rOK9PPXxuHhabVlkSYviV24MrMAvMKCJ9SSSR226zWtOhTpu8Vn1zNYYSKd5ZlVVgdAPYCpdXzZZclFZjvhHw3dvEEgon3mG/8ASh1PqYGs67V1sJsirVzq/bHzft3+By8TtOEMqeb8vnZ4mvucNt2MOwtiMsXGY+ZshkknqVBHoYGmlenpUYUoKEFZHBqVJVJb0ndlK5jQt35TaCFhuWYkjKehMaescxOksTTjVVFv7mrpfPmTChJx3uBNcxSKwVmAJEgHSdY0J0J7b1K5JNJvNmlhdxi+R4lexMaSD84f0MrSfoI61Bi6zow3rxX/ALZX8M79z7DeEd52z7hpwji65US4HQ6AFmzyTyZ+vrpyBOlUsHtnDYl7l7S5Pj2Pj5PoSVMNOGfAd11iAKAKAKAKAKAKAx3GLhu3LhG4zW05RBhjMaEsN+gXpXidtY5VMYqcs4Qaulx5+39nUwtK1NyWrL3Db5cNKqgVgqhSToFB3IH3gNhtzr1eCxSxVFVUrJ3t3Oxz6tP6ct1k62nuXFUZfliGuzuZJKhT6pBB3D9oNsjHlAFAFAQYzB27q5biK46MJg9R0PcVrKMZK0ldGYycXeLsxDifguwxlGuW+wYMP8YJ/WufU2Thp/7bdnyxehtLER437Sp/8DD/AM8/3B/3VB/4Shzl5exN/wCXrcl5+5YsfBVoea5cb0ygf5Sf1qSGxsNHW77X7WI57UxEtLLsXvcb4Hgli0QUtjMNmaWYejMSR7VfpYalR/8Ajil856lOpWqVP3tsY1MRHF62GUqdiCD7iKAyPEcGbbm35zcIyFz/ADCwAOYgRod4EBY0jSvIbW2fWqY+Lje0rWf/ABtr4fu8To4etGNJp8PMhKHNDlpUEZGglZiddyDA1kjTTSuXtKrjFu0cTrG9nz7+OnbzLFCNLOUOJ6qgaAAVy7ssWDCYX+IqoCTIJSTlj8Q+yu/QTybY9jY0KtTExkoKSTzb4db8+V7/AJKmKcYwavbobavfnJCgCgCgCgCgCgMWywzA8ncfRjr771822pBwxlVP/k345ryZ28O70okb435SXVBAZgChPVoQ/wCEBh1yt0rv7D2goYWcJaxu0ua5Lvfmini6V6ia4mm4LcDi442LiJ3EW0BUjkQ2YEcjXqigMqAKAKAKAKAKAKAKAKAKAKAgxWDS551DRseYnoRqPao6lKFSO7NJrk8zKk4u6Kg4FY+63/3Ln/dVJbJwSlvfTXzpoSuvUta5dsYdUGVFCjoBHv61fjGMVuxVkQt31Ja2AUAUAUAUAUAUBnuPYPKxujyt5/wkCMx7EAA9IHUkeY2/s2VW2IpK7WTS5c+7j07C9hK6j9ktBVgMKbrxlJV2WCRobaxJnaDDAHqw6iuds3Zld4ijKUWo23r97t3vLLkS1q8d2STz0NqqgbCOde4OYe0AUAUAUAUAUAUAUAUAUAUAUAUAUAUAU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2843213" y="700088"/>
            <a:ext cx="5545137" cy="3743325"/>
          </a:xfrm>
          <a:prstGeom prst="horizontalScroll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600" b="1" dirty="0">
                <a:solidFill>
                  <a:srgbClr val="002060"/>
                </a:solidFill>
              </a:rPr>
              <a:t>Як маленьке немовля</a:t>
            </a:r>
            <a:endParaRPr lang="ru-RU" sz="36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uk-UA" sz="3600" b="1" dirty="0">
                <a:solidFill>
                  <a:srgbClr val="002060"/>
                </a:solidFill>
              </a:rPr>
              <a:t> У світ двері </a:t>
            </a:r>
            <a:r>
              <a:rPr lang="uk-UA" sz="3600" b="1" dirty="0" err="1">
                <a:solidFill>
                  <a:srgbClr val="002060"/>
                </a:solidFill>
              </a:rPr>
              <a:t>відчиня</a:t>
            </a:r>
            <a:r>
              <a:rPr lang="uk-UA" sz="3600" b="1" dirty="0">
                <a:solidFill>
                  <a:srgbClr val="002060"/>
                </a:solidFill>
              </a:rPr>
              <a:t>.</a:t>
            </a:r>
            <a:endParaRPr lang="ru-RU" sz="36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uk-UA" sz="3600" b="1" dirty="0">
                <a:solidFill>
                  <a:srgbClr val="002060"/>
                </a:solidFill>
              </a:rPr>
              <a:t>То дарують йому слово,</a:t>
            </a:r>
            <a:endParaRPr lang="ru-RU" sz="36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uk-UA" sz="3600" b="1" dirty="0">
                <a:solidFill>
                  <a:srgbClr val="002060"/>
                </a:solidFill>
              </a:rPr>
              <a:t>Слово це – його …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6389" name="Picture 2" descr="http://www.avatarworld.ru/avatarki/kontakt/avatarki-kids-babies/avatars/32_cartoon_infant_ki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247900"/>
            <a:ext cx="2547938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8370626" y="6181725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1qsm8gx115ipa.cloudfront.net/_900314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21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д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980728"/>
            <a:ext cx="8064896" cy="5472608"/>
          </a:xfrm>
          <a:prstGeom prst="rect">
            <a:avLst/>
          </a:prstGeom>
        </p:spPr>
      </p:pic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8370626" y="6181725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1qsm8gx115ipa.cloudfront.net/_90031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" y="-27404"/>
            <a:ext cx="92821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Горизонтальный свиток 2"/>
          <p:cNvSpPr/>
          <p:nvPr/>
        </p:nvSpPr>
        <p:spPr>
          <a:xfrm>
            <a:off x="3703798" y="1740219"/>
            <a:ext cx="4680520" cy="3816424"/>
          </a:xfrm>
          <a:prstGeom prst="horizontalScroll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uk-UA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сім'ї ми маєм право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добре харчування.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 того, що і як їмо,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Залежить і здоров'я, і навчання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370626" y="6181725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img-fotki.yandex.ru/get/9754/124269021.288/0_10a028_c21d1769_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9601" y="1740219"/>
            <a:ext cx="5049766" cy="444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4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1qsm8gx115ipa.cloudfront.net/_900314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21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осв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8984" y="719845"/>
            <a:ext cx="7776864" cy="5832648"/>
          </a:xfrm>
          <a:prstGeom prst="rect">
            <a:avLst/>
          </a:prstGeom>
        </p:spPr>
      </p:pic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8370626" y="6181725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67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1qsm8gx115ipa.cloudfront.net/_900314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21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житло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836712"/>
            <a:ext cx="7920880" cy="5940660"/>
          </a:xfrm>
          <a:prstGeom prst="rect">
            <a:avLst/>
          </a:prstGeom>
        </p:spPr>
      </p:pic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8370626" y="6181725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91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1qsm8gx115ipa.cloudfront.net/_90031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21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370626" y="6181725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987824" y="1899964"/>
            <a:ext cx="5071890" cy="4256629"/>
          </a:xfrm>
          <a:prstGeom prst="horizontalScroll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AutoShape 2" descr="data:image/jpeg;base64,/9j/4AAQSkZJRgABAQAAAQABAAD/2wCEAAkGBxQTEhUUEhQUFBUUFhMYFBUVFBcUFRcVFxQWFhUUFRQYHCggGBolGxUUITEiJSkrLi4uFx8zODMsNygtLisBCgoKDg0OGxAQGiwkHyQsLCwsLCwsLCwsLCwvLCwsLCwsLCwvLCwsLCwsLCwsLCwsLCwsLCwsLDQsLCwsLCwsLP/AABEIAQIAwwMBEQACEQEDEQH/xAAbAAEAAwEBAQEAAAAAAAAAAAAAAwQFBgIBB//EAD4QAAECAwUECAQFBAEFAQAAAAEAAgMEEQUSITFBUWFxgQYTIjKRobHBQlLR8CMzYnLhFIKSssJEU6LS4iT/xAAaAQEAAwEBAQAAAAAAAAAAAAAAAgMEBQEG/8QAMhEAAgECBQEGBQQDAQEAAAAAAAECAxEEEiExQVETIjJhcbEFkcHR8BRCgeEjUqHxM//aAAwDAQACEQMRAD8A/cUAQBAEAQBAEAQBAEAQBAEAQHl7wBUkAbSaBRlOMVeTsj1JvRETZxh+NviAqo4qjK9prTzJOnJcEkOIHYtII3GqthOM1eLT9CLTW57UjwIAgCAIAgCAIAgCAIAgCAIAgCAIAgCAIAgIZmYDBU8hqVRiMRChHNL/ANJwg5OyOYtK2heqQTTIgEsbzpnvXDnTxuO/yUoNxW2y+V7ZvVeho7XD0O7Umk/zfp/JTi26HUALSdADU13bCudXo4mCzVKcopcuLS+bRqoyoTdoTTfk0zUlbRAc1wBy7e9tMeNM+W9XYTGdlVUuOfT+tyNWheLXyOlC+uOYEAQBAEAQBAEAQBAEAQBAEAQBAEAQBAEAQHKdIZomJdBpU0rsY3vedfJcmnhv12PcZ+CC1+i/l3v5IniK/wCmw+aPilovv/C28zy6M1t0ObhTBujcsDtJqsGO+I1Ks3l8C4Witsr/AG2XvfhcEoxu/Fy/z8Yjy0vGGLWg7R2SPBU4b4hOj4JWXK3i/VPR+/QnWwin4l6Plej3RWkbI6t+bi04OcDeJbsFcQujia+Bxai5QySW+VKzXTTX/l1sZcPDFUJOLlmi9rvVeev3OygxQ4Vaaj03EaLrU6sKizQd0RlFxdmSKw8CAIAgCAIAgCAIAgCAIAgCAIAgCAIAgCA421Ybv6hxDS4Agc3Ev9wsFOM4UMT2a70pKP8ADS1/hSYqQVXEUYy2Sb/n8QnZmFBYevexhcBV0QUhipoBfc5orXfXyWfDYDs4ONsze/J0Z1Upb2K75R7m32UNDn3g5tMHNIoeRy34E4MT8NWVypLXoXwrK9mJWbMPve48ly1Tqwu3F6eTLJRjLY6GwIpeXP0IA4mp9B6rvfBlN5pvZ2Ofiko2ijZXcMYQBAEAQBAEAQBAEAQBAEAQBAEAQEbo7QaE/e/YvVFsg6kU7NnsFeEz6gMG0JasYux7ow0vUz8KKlzlGTino/c00acLqbXeV9fIq2lZsOZhGFGDi007rnMJpoS04jMEHAgr2NVweaJZWpRqaMrTbHScrdkpcOIPYhMADRedUkiooKk1O+q8gu0l35WvyV1HkXcjfyJ7Csl8QNiTEPqsQ4whE6wOcCSHkjC6a1prhUYLM8I5z1fcWtv9ul+i8uSUsRaNktfb0Opa0DACg3LcklojIfV6AgCAIAgCAIAgCAIAgCAIAgCAICCci3W11OA+vhU8lOEczKq08sbmBLWiHd01AJHPetjp20OYqj3NKDMluQqDoTSh25arLWVldG7DTTllfPuSmbecg0b6l3lQLG6r4R0uyj1PzW2OkL7NnIgmnudLTMTrYMQgu6txa0Phmnw9nIZC6cQTSUoqdPNF95brr5nkJ5KmWS7r2fTyZ1cxMGK2FHlnuewtNRDLXBzXAFr6OwNCNCMHFTw8qTvGr9dPlqbqLhZxlbqm7/Tr9DRs6WiOa2/RuAvUJI3hhOfHLiq3COZ5L28yitUpxk8uvT+zca2gpsVxhPqAIAgCAIAgCAIAgCAIAgCAIAgCAgiTTRhmdgx8dikoNlcqsYlGZidZTRor+46ZafyqpTnBtbFsKdOqlJ6+X35MufhNaWloAHdIGw5ea9wtS1W3X3/PcY6ipUL8x9uV+dCRsbsH+3xvBbq8bxfo/Y5WGl3436r3LsAmi46Z9FKxTtuy4cxDMOIxsRp+F7Q4Gm46o78CNuSSwJOXgQmwmwmQgytGtbgauJvADPE47+SvpLtN1qZq8uy2ejNqHMNOA8wR6q9xaM0akZaImUSwIAgCAIAgCAIAgCAIAgCAIAgCAzZyYJJa3Ib6VOuOxX04W1ZirVW3lRnROsbjQObsbmOWq0LKzJJTW2x4gRC91Ggmo0G/U5DXPYseNg+7bfU6Pwyou/d6afUpTBil1C0Ma13aqauwPgKqWHwiTU5S14seYr4g2nTjGy2bf2X3PT23oZBNA4560B/hb07Sucm3dtc1ZKKSMcCchrQalcqvQUPDsdzCYmVTxvXp9ywQspuKs866Aa/EKcwR98FqwcW6lvIw/EJJUr+aPErHLjzFOJIouhUikjk0puUkjoVgOwEAQBAEAQBAEAQBAEAQBAEAQBAYk5KPYairm+JHEe48lrp1IvRnOrUJx1WqIYU1tU3EoVQsy0wGkkUx7wyqdtdqrnTuX06uR6GfbMAxI7HseQwMAfT9LnG6QdTeCuw8lCm4yWt9CrFd+opReltSCIanCmGWwAew996mkZ2+hJKxrpvDGvexz312/fCNaiqkbfIsw2IdGd+HuaDZ1lc+Rz8Fy3hqqlbL9vmdxYyg45sy+vyM6049/LAAi6OYqSunhqPZrXc4uNxPbOy2WxpWFLVAfmBW7vORPqPHcqK9VS0RqwuHce9Jen3NpZjcEAQBAEAQBAEAQBAEAQBAEAQBAEBVjyDH4kUO0YHnTPmpxqSjsyqdCE90VH2N8rzzFfSitWI6ozywa4Zm2s4y7QYhqDUC7ifA0Wih/mdomSvB0VeWxyNoWo55wq1gyG3eV1aVBQWu5zp1HL0JoFq0GK8lRuFMsytq15/YVcqNiSmXxD60huQBq7js+q4/xCtlXZxer39P79jt/C8Pml2s1otvN/17+h1FkQwxhYMmnDmAfUlYqOisdKu7yuX1aUhAEAQBAEAQBAEAQBAEAQBAEAQHiJFDcyB96bV6k3sRlJR1bKkS0gMgTvNB64+SsVGTKJYqKK77baMwP8v/AJVqwsmVfrorg53pBOGYIABDW5A545k+Aw+uG/CUlRTb3ZzsXXdZpLZHOx5QhdBTTMVip1Rcbo5/RSuDrujnR69R7sG7dXbmbB+rw2rmYrGZe7Hf8/LHRwuDc+9Lb3LMKCYb3NFBRzqDHAXjQeFNVyv0Sm87k9dfxnVfxJwXZqCVtN9Plb6mtIvDX1c7MUJOAzBHv4qboqMbRRVDESnO839jVZGacnA8CCqmmtzSpRezPa8JBAEAQBAEAQBAEAQBAEAQBAVZmYpg3PU6D6ncpxhfVlFWrl0W5Sc3HOp2nNaFoY3du54MqDnjxXud8HnZp7gyTPlb4BO0l1Peyj0K8Wzm/DgdmY/hTjWktyueHi9jGnIWYpjljoVtpzvqjDONtGR2PZ7DFF/uipOtdx4k480xFWSp93cnhqcZVFm2O9h0oKUppTKm5cM+hVraGJbsvR4eNRjxH8f6rZhp6ZWc7G09VNEMu/DFWSXQzwZO6MNleShlLHNHj+raMjTg676FOzuFVtsehPu0vneAXAbyaEALzso+RNVqnmXpecOuI26jwzCpnStsaKeIv4i811cQqTWfUAQBAEAQBAEAQBAVJyYI7Lc9uz+VZCF9WZ61XL3Y7lUGn35q6xlueS9e2PLgREse5j4YqZTzMRPjKSiQczPnWNfEAvUdcqQKVIvUriN1FfTbjFlNRKUlfofYcuGd0U35nxKOTlueKFtjSkZy7nl8W79Q91mq077GuhXy6PY1osIOFHCoWVNp3R0JRUlZkIs6H8vm76qfaz6lX6en0PQkYfyM/wAQfVedpPqTVGmv2omZDAyAHAUUbsmklsIjKgg5EEeK8Ts7iSurM5ibnOoiCG84v7pphXSuwGhHEFdCEO1hmXByKl6M8r/g0JDrA2+KuBcasNMto+/oqKmS+V/M00O0Ucy112+xsBZjefUAQBAEAQBAEB5e6gJ2IeN2VzDfHxxz14nNbVDQ5Up3dzwYyllI5iB80K0zOu7ipKDtcg6iTsfevXuUZj6HErzQ91ZUmbQa03W/iRNGNOA/c7IDzUo03LyRFySOaiX/AOoEVz/xC4tqO6BQgNp8tRTnXNb1GPZ5UtDO5PNc6mTnL2BFHDNuzeNo3rDOFi+M7lpuBqFW9VYsWjubFmvq2nymnKgLfI05LHVVpHSoSvG3QtqsvCAICtPTjYbanEnut1J9hvU6dNzdkVVa0acbs4O3pi/EAdiSHuPJumwZLt4eChCyODVm5zzM7axIgMFtNKg8dvOtea4+IjaoztYSSlSVi+qTSEAQBAEAQBAEBlW1O0HVtNHOGJ+Vv1K04elmeZ7GLF18iyLd/wDEYUWNE+Rrt9+75UW1Rj1OdmZTjCZf8TIY2AEnm7BTSprzINtnmHCjtwAgn/L6r1uD6niTRMBMn4oTeDCT5lRtT8yV2DZz3/mxnuHyjsN8GpnivChq9yzBlWQxRoAXjk5bjY52YYXMqMyx7xxbFvrZF2f8r2sZ2aUQX2MiNzoKUwPiqlZNxZLzRZk50kY9rhg7m0+x5KqdKzLI1Lm/Ys0CXAkA0bQHAnF2h5LDiIPSyOlg6i1Tf5qbFVkOgRxphje85reJAUowlLZXISnGPidjPmbYGUMV/U4EN8Mz5cVfDDP9xkqY2K0hr7GJNRji55qdSfTcNy3U4JaJHMqVHJ5pM5yhe58Q/I8N4YAnxPktr7qUfQoWp1XRWcoGg5PDf8qVHiKjkFzcZTvquDo4CrlllfPudSuadcIAgCAIAgCAgnJgQ2Fx0yG06DxU4Qc5JIrq1FTi5M5Zzi5xJxJNSd/0XUSUVZHBlJzk29yUBRJEb1NEWGLxhEzQoE0faIekUwaNPA+ilHchLYxIQoIBOVHNPMA+y1PVyRT0JLHNA+E74SQOGi8q62mj2PQ+x5ejsDddodHDfv3pGenkeOJ6hzrm9mIPHL+V46cZaxPVJrRlyHHYdG+AVTjJE1JE7XNGVBwFFFpsloiGPOsbqpRpSZFzSMqLEfHdRuA1OgC0pRpq73KbubPccAMiXcmhrB6n1CgruSv6k+C3ZH5bR+luXAUIVdXcnA7CzZrrGVPeGDuO3gcDzXIq08krccHdoVe0hfnktqsuCAIAgCAIDnrdmrz7gyZnvcR7A+ZW/C07RzdTk46reWRce5RhhaJMxpEpUSRA8qaIM9MXjPUThQJnpeHpVnj2HcD6Kyn4kQlsZUQfgAj4C0+x8itK/wDp6lL8JDMuuRWRBk8AHiPsL2KvFx6Hl9bmtGhiI30OoO1Z03BljV0U4cxdNyKAdhzBG1WuObvQIp20ZaEqw4gBV55LcllTPD5E7VJVV0PMjPDbNbrUr3tnwedn1PsxFDG0aOAG1eRTk7s9emhTnW3YbW6ucC7jWp+nJWQ1k2ePoWLKdRrf2t9FGqj2BtyMz1bwdDg7ht5ehKxVaeeNueDXh63Zz8nudICucdo+oAgCAICKajBjHOPwgn6BShFykkiFSahFyfByJJJxxJJJO84lddKysj59tyd2TwwoMkj05eI9ZXerEQZ6hleM9RO1Vkz0h6U7Q7juBVlPcrkULM7cMtOrfaiuq6STK46qxAId+CWnvM9s/vcrG8s0+pFaqxPY83UUOYwPFQrQ5RKEuC/MQGvFCKj7xCpjJxehNq5nmWiM7hvDYcD/ACrs8ZeIrs1sSw5qJq0+BUXCHU9UmTmK6iiooOTPEGDjeOJ27OC9k9LIJGfaLqxANGh7jyafchWwVokXuTyByG4eijU2JRNK84uDGCrqVNe60bXFY6k1BXZop05VHZGp0Om4sSAeuu3mvLRdFBdutIzOl4jks+MhGNRZeVc6eDm5U9eHY3VkNYQBAEBj9IY3Zaz5jU8G/wAkeC1YSN5OXQwY+doKPUxGZrezlIstVbLEfHlEGypFfirooqbPcMqLPUydpVbLESLw9Kc4cCrae5VMyrDiabC4edfdaKy0IQepYPYjHY/Hnqo+Kn6DaRnzLeqi10Jof+J8FbF54kXozbl41Qsso2ZamTKJ6fCxe3Fj51aXPLHmIaBerUPQxsxGfsbdHPE+gWh6ZUVLlnuA8g0Aq4mjRvUarUY3ZOmnKVkbM/G/poLWNF6JHL4biSBQlhJedw2DaFzKMHXqNvjX+jqTksPSsudDQ6ITQMO5hSriwjVoN0135ciNi9x1O0sx78PqXjkfqdCsJ0QgCAIDl7ajXorv00aPU+bvJdPDRtTXnqcXGzzVWumhWghWyM0SdQJkcQqUSLMyZiYrRFFLZZa5QaJJlmG5VSRYiVQJFSayV0CqZgyrrsVw20cPQrXJXiVo1bUbVocM24/VUUnZtE59SG0IIiQwd1D7Hx9V7TeWTR5LVXKlkTZHZdm00PsVZUjfUinZm2XarNYtPbIlVFqx6meyV4emfaMagV9KOpXJlZ0O7LHa4Fx55eQCkneoeWtE92fRnWRnEdkgMrvdQnDHPyasmKlKpJUo/n4jZhoqEXUkU+k0gHFsyyMXuL3NpeJYHloPYByBbgeFVdgajj/ilG2l9tbeYxdnHOndX1/o0+hEjG65rnuo1jHdhtbvawFdpz8FH4hOHZ2W7Z78Pi3Uvwkd6uMdoIAgPhQHFRYl4k/MS7xNfddqMcqt0Pm5yzScupPCUJEkSKJIgjuVkUVyZkTTsVqiillprsG8B6Kq2pMtwHKqSJxLJKrLCpMK6BTI5+c7MVrt9DzWuOsbFZuwjViyPSRatUVpDAuhnLTgclZU4miMehm2hBLHdYBlg8btvJXQakrEWrGpIzFRQ8uCoqRtqSi7iNELDuXqSkg9D6Z4UTshnKER3WvDdCceGqttkjcjuzWm4N5hG0FZoSsyxrQ5+HIzBdiWtpgHUxa3HAVwrvV96cb251Dbdr8GrIQWsh3SXuL3h7S6p7LQ5pfXSpOSydo6lXNHZKxfKKjRs927nZ2NJ9WzHvOxdu2N5etVz8RVzz02R1MJR7KGu73NBUGoIAgK1pPuwnn9LqcSKDzVlJXml5lVeWWnJ+RyGq662Pni1DVTLEeih6VZgq2KK5GNNOxWqJSy6D2W8B6Krlky1KlVTROJcKqLCrHVsSqRg2w3A7lqplZqWRGvNG8D+VRVVmWQI5wXXBw+E48CpQd1YjLTUnmWBwB0cKHjT6eihBtaEnrqY8IGG+5zYfVq0O0lcrehsQXiI2hzWeScWWJ3RTjyJGSujVTIOJNZkoQSTmfRQqzT0JQiapNM1mLTNno/ZDiKtqAGVuuicNjcOaru6kuzi/VlqioRzy+RY6NxmujtbEcS6hcAcRUHssrpQVIG7xniabp0u4tOfuSwslUrJzfp9juFyTthAEAQGfbjvwjvLR/5A+yvwy/yfMy4x2pP+Pc5YZrq8HD5LbFUyxBxRBlOZKugiqRizJxWqKKmaThgBsA9FQt2TLEsVCZOJcqqSwrxlZErkY9oNqCtMCtnzo5EwpsJHuo10Sjua03D25HAqiDJyRXkDUGG7TD6FWVN1JEY9CGelOsaRk5uR2EL2ErPyDRTk5k46Pbg8e4VsoohsbcrNBwWWcHEtjK5bwArkAqtSzQqtHW4nuVoxlaF5pUOdsYs9Wr+2PzNNGj+6X8I1G2UyLCxxfQUcQKggYAUyAWaM3CV0bHSjOFmcrR8CI6/DcXOIultKYAYg6LrwrRrxsuNzlSoypPU/Q7LjmJBhvcKFzQSOS49WKhNxXDO7Rk501J8otKssCAIDLt89hu9/wDxcVpwq779PqjFjn/jXr9GcyDiunwcbkssKrZJB5RI9ZSmXK+CKpGPGxdTaQtK2KzXijFZY7FjPcuvJHqLgVRYQRlOJBmXOrTArZUsE0c/iPde1dj1HRTAq1Y4uzLZbGdEN17XfNgeIWhaxaK3vcuxhk8bgfY+3gqY/wCpY+plWpKGoiw+8MxtGwq+nP8AayEkV5ePeF9mFO83UFWNcMr2NGSiujuDaFzQaED4nUqAf0jCq5uLmod1fybsLTc3dm1FtSBBJp+LFo4Pc2gawtwDTU0A05LNTw1Sor7Lz5N08RSpeb8iay7QqL5oGvF/B1QBjex3EFVVKbjLJyTpVU1m4ZDBhf1MYuoKZVH/AGw40NdrvvJar9hT837/ANGWzxFbyXt/Z1LW0FBgAuedZKx9QBAEBk9Ie6z9x/1P1WrCeJ+hgx/gXr9GczXFdPg47LDCoMkg8ogyjMlXQK2ZjBWI0fqHlir34WRW5sAVWbYme4YUWeostKgyaIIxU4kZGXNrREqZVsIduJ/b7r2rsiaOmp2Vi5LeDKmh2HbW9ocs1pjuip7FmzY15tDqqqsbMnBn14um6ctN4RPMrh6OxkWjZ7mu6yFnqNCNhC0QqJrLIg4mbLTEShZcc6riQDQAGtRUgXiBXAEqToU82flku1lly30NGDYZeKxnE7GDBo5KLrKLtFEdS1Z8Fzbsu3J5NymrHOcTXYDQ8isE3nqyqy2j7o2xzZFTW7+p+gSEmITA0cztP0XOq1HUldnWo0lSjlRZVZaEAQBAZHSDJnE/6lasLuzDj/AvX6HMuzXUWxxmTMKg0eph5RBlKYV0SDM+V/ObuvHyVk/AeI2YAWeRNEgCi2ekoUSRXjlWRIMyporRErZ46PN/MP6gPAV91Gs9ia2OjZksb3LlsZbj2yNoIWn9pTyU7Gi0w2Gngp1VdCO5uxoYe2muh2FZE8ruWtXRVl3/AAuzGatkuUQT4ZYEJudBVQuyVkRxceyNQSTndaO87kFCpPJG5KnTzyt8yKfknwy2Y7TmNF5rcAW3TSGabm6KjDVVrSfP13NdejJWqLj6Ha2fNCLDZEbk9oI5jJYqkHCTi+DqU554KXUsKBMIAgPhQGH0gfS6TkDjuq0iviQtOFaU7dUY8bFundcP7nOxDiuqtjiMla5eNBHx7kSBTjuVsSLKEifx/wCx3sp1PCEbkqs8yUSeirJgr0FWOVZErZlTZwKviQLHR+HSFX5nOPt7Kqs+8WI2hks/JZwZUU9scVpXhKeTMs93bf8Avd/sVbPwjk23Tl0ZFx0aMyVgr1IUo5puyNWHo1K0stNXZnRJl5i1c9jgBQ3KFodUGjXDOlSDvV2HTlTu+diqslGVuTSl45f2WC87YMh+46KurJU9ZEqcJVHZF6VDWkd9wJHWxWtqwjAhgPyg502Lm1JubuzpUoRpqy/lnu1rU60GGxjgRg68KC6e7d2k1GCtw9Habei+h5icRfuJas2rIhiHCZDHwtA56nxqs1Weebl1N1OGSCj0NAFQJn1AEB8KAoWpLX2kIDhpouguo8G7o7ZuK6WHxafdqfP7nJxOBfip/L7E8OKCKg1C3WOaHPSwuVI71ZFEWUbNd/8AoG9rlKp4D1bHQypWaZKJZKqRYRvKkiLKkcq2JBmTPOwKvgRNmRhXWMbsArxWabu2yZbiGgVaWpN7GSXdvgtX7SnkxrPjUvOOpJ8SrKjUVdkkruyOl6LSpeXxIgxrRo2DZxXymMqOrWbey28j6r4fBU8MrLV3u+otSxmiLgHdrFrW1AO2pGAWnDYqpCGRMxY3CwdTPbf3NqSs1rA0OIYDXsMNMKY3najhTNeSk27sQpqP2R5m7aZdHVULQHgnJraAtbX1orYYeT8WnqQqYmKso677GDKTbSQG1IB7xNS4/MSV7XrqXdjsMNhnF557nTWfGWU3GxDKAkQBAEB5IQGfP2W2IKEIDkZ7oo9hLoLi3dp4K2nXnT8LKauHp1fEjKjQ5uH3obX7xVpWyGP/ANo/Iwz+Gr9svmZ8xaxb+ZBiN3gXh5LTDHUXvdfx9rmeXw6strMgsu04bpiHdcKk0oeycQRkVp7anUi1GSZnlQqU13onYQTQql7Fa3LRcq7FhC8qSPGUpl6tiiDM5jL8Rrd+PAYq5vLFsitzfBxWTgnyRzcWgUoR1EmYszHusiOJpRpx44e6021SILU5yY6QQ5djXMDY8R1brA7ssHzxC3XY3NcrGYtTeWO3udXC4NrvT0P0GxbTiNhMdGYxgeGu7BNBfxu46itDU71zauGmk5p35a5X3OpQxlNtUmmnsnw+nozUtqE58FxhVvgEsoaE7W10rkqqNSMJqUldc+hfXpOpBwTs+H5/mh+ZT/SqMS0Ol3hwAumM5wIB1uACoO2q6f6lQ8ELX6nK/SOfine3Q8wpiPHI6wmmjQLrRwaFmnVnPdmmlQhT8KOmsqUdgqy462zYJCA24QQEiAIAgCA+UQHwsQEMSWB0QFKYsaG7No8EBzFvdEGCkRjReaQ4UGoNQvYyytNcEZRzRcXyZ8vabS667sP+U4V/adV2KVaFRab9Dg18NOk9duppdYp2KUyOJEXqR42Zs1EV8EQbJLHh4ueeA915We0T2PUuui0VaiLmfNR64K6MbEWzE6RP7AhVxcQ5w3DKvE+iw4+raORc+x0fh1G8872XuZMvYodouQdo7KFbZgwGiI1rgKMcHmlRTCm+g8lvjOLpub4OXOjJVsi2ev5/J0ElPsiwh1MS6CMKi9TSmYWdYWGkor5F8sbU1hPfbXf5qxHN2ayNTriyrAbrmAjPOoOQV1SClsmZ6VVw5RPZ1gsoCBgsbVnY6cZZkmbMCzWjReEi7DggICQBAfUAQBAEAQBAEAQHl7Ac0Bh2p0ZhRs2hAYb+hjm/lxYjRsvVHgaq6OIqx2l9fcolhqUt4r29iB/RGYP/AFL/AAb/AOqn+rq9f+L7EP0VD/X/AK/uY9r9EJhoJExFPMfRP1db/b2+x7+jof6+5PZcwGQGQy6sRoo+8aOLtTzXSw8+0Sbd2cfFU3Tm1ay46EczPNb3nNHEha7KOrM0U5OyVzPdaJdhAaXk/GQQ0cNqw18dCOkNX/w30Ph85O9TRf8AS3ZfRuI43olSTiSVyZScnd7nZhCMFlitDq5CwQNFEkazrBhuFHNB4iqAqP6IQq1Zehk53Dd8slOFSUPCyudKE/Eg3ohDPffEeNjnmnMDAr2VWct2RjQpx1SOgl4AY0NGQwCrLiVAEAQBAEAQBAEAQBAEAQBAEB8ogPESEDmgMmd6NwYveY08kBUZ0Nlwa9W3wR6g0ZexobMmgckBcZKgaICVsMBAe0AQBAEAQBAEAQBAEAQBAEAQBAEAQBAEAQBAEAQBAEAQBAEAQBAEAQBAE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268760"/>
            <a:ext cx="3385434" cy="534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41009" y="2759006"/>
            <a:ext cx="48421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Роботи багато!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встигну ніяк!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 й що одягну я!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 ж свято! Це бал!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А, може, мені допоможете ви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хочу сьогодні на бал я піти.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074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1qsm8gx115ipa.cloudfront.net/_90031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21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370626" y="6181725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mlmanaliz.ru/wp-content/uploads/2012/01/vopros_vibora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3528392" cy="445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Горизонтальный свиток 4"/>
          <p:cNvSpPr/>
          <p:nvPr/>
        </p:nvSpPr>
        <p:spPr>
          <a:xfrm>
            <a:off x="3779912" y="1916832"/>
            <a:ext cx="4590714" cy="3240360"/>
          </a:xfrm>
          <a:prstGeom prst="horizontalScroll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55826" y="2348880"/>
            <a:ext cx="4114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dirty="0">
                <a:solidFill>
                  <a:schemeClr val="tx2"/>
                </a:solidFill>
              </a:rPr>
              <a:t>Кожного разу, коли </a:t>
            </a:r>
            <a:r>
              <a:rPr lang="uk-UA" sz="2800" b="1" dirty="0" smtClean="0">
                <a:solidFill>
                  <a:schemeClr val="tx2"/>
                </a:solidFill>
              </a:rPr>
              <a:t> у вас питають чого </a:t>
            </a:r>
            <a:r>
              <a:rPr lang="uk-UA" sz="2800" b="1" dirty="0">
                <a:solidFill>
                  <a:schemeClr val="tx2"/>
                </a:solidFill>
              </a:rPr>
              <a:t>ви </a:t>
            </a:r>
            <a:r>
              <a:rPr lang="uk-UA" sz="2800" b="1" dirty="0" smtClean="0">
                <a:solidFill>
                  <a:schemeClr val="tx2"/>
                </a:solidFill>
              </a:rPr>
              <a:t>хочете, яке </a:t>
            </a:r>
            <a:r>
              <a:rPr lang="uk-UA" sz="2800" b="1" dirty="0">
                <a:solidFill>
                  <a:schemeClr val="tx2"/>
                </a:solidFill>
              </a:rPr>
              <a:t>право вони вам пропонують використати?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5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encrypted-tbn1.gstatic.com/images?q=tbn:ANd9GcQ2P_k5lr2JT4zKCG9aNfDyt9F5CXPlIHXwC_F-qjMv8dEGB0C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64" y="-30480"/>
            <a:ext cx="9166756" cy="68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multigon.ru/wp-content/themes/dt-nimble/timthumb.php?src=/wp-content/uploads/2014/12/talantoha_3.jpg&amp;zc=1&amp;w=7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93" y="1124744"/>
            <a:ext cx="8293995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88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148" name="Picture 2" descr="http://stockfresh.com/files/r/rioillustrator/m/76/1507308_stock-photo-abstract-colorful-magic-box-with-st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nachalka.com/sites/default/files/img/smil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5053"/>
            <a:ext cx="8712968" cy="581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42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nachalo4ka.ru/wp-content/uploads/2014/04/Proshhay-nachalnaya-prevyu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167813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1547813" y="260350"/>
            <a:ext cx="8229600" cy="2074863"/>
          </a:xfrm>
        </p:spPr>
        <p:txBody>
          <a:bodyPr/>
          <a:lstStyle/>
          <a:p>
            <a:r>
              <a:rPr lang="uk-UA" altLang="ru-RU" sz="5400" b="1" smtClean="0">
                <a:solidFill>
                  <a:srgbClr val="FF0000"/>
                </a:solidFill>
              </a:rPr>
              <a:t>Людина - найцінніший скарб. </a:t>
            </a:r>
            <a:endParaRPr lang="ru-RU" altLang="ru-RU" sz="5400" b="1" smtClean="0">
              <a:solidFill>
                <a:srgbClr val="FF0000"/>
              </a:solidFill>
            </a:endParaRPr>
          </a:p>
        </p:txBody>
      </p:sp>
      <p:sp>
        <p:nvSpPr>
          <p:cNvPr id="7172" name="Объект 2"/>
          <p:cNvSpPr>
            <a:spLocks noGrp="1"/>
          </p:cNvSpPr>
          <p:nvPr>
            <p:ph idx="1"/>
          </p:nvPr>
        </p:nvSpPr>
        <p:spPr>
          <a:xfrm>
            <a:off x="457200" y="2781300"/>
            <a:ext cx="8229600" cy="3344863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7173" name="Picture 4" descr="http://0.static.mama.ru/uploads/static/images/42ac23e68bfae59f5fba1536b0346f9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060575"/>
            <a:ext cx="6408737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edsovet.su/_ld/379/808112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315913"/>
            <a:ext cx="9161463" cy="6877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8196" name="Объект 2"/>
          <p:cNvSpPr>
            <a:spLocks noGrp="1"/>
          </p:cNvSpPr>
          <p:nvPr>
            <p:ph idx="1"/>
          </p:nvPr>
        </p:nvSpPr>
        <p:spPr>
          <a:xfrm>
            <a:off x="179388" y="765175"/>
            <a:ext cx="8229600" cy="4525963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uk-UA" altLang="ru-RU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         </a:t>
            </a:r>
            <a:r>
              <a:rPr lang="uk-UA" altLang="ru-RU" sz="6600" b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Я – українець,</a:t>
            </a:r>
          </a:p>
          <a:p>
            <a:pPr marL="0" indent="0" algn="ctr">
              <a:buFont typeface="Arial" charset="0"/>
              <a:buNone/>
            </a:pPr>
            <a:r>
              <a:rPr lang="uk-UA" altLang="ru-RU" sz="6600" b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     я маю право!</a:t>
            </a:r>
            <a:endParaRPr lang="ru-RU" altLang="ru-RU" sz="6600" b="1" smtClean="0">
              <a:solidFill>
                <a:srgbClr val="FF0000"/>
              </a:solidFill>
            </a:endParaRPr>
          </a:p>
        </p:txBody>
      </p:sp>
      <p:pic>
        <p:nvPicPr>
          <p:cNvPr id="8197" name="Picture 4" descr="http://malenkii-volshebnik.od.ua/wp-content/uploads/2015/10/footer-b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8" y="3438525"/>
            <a:ext cx="8537575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9220" name="Picture 2" descr="http://pazlov.net/4836/3273-48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88913"/>
            <a:ext cx="9174163" cy="632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propowerpoint.ru/wp-content/uploads/2013/03/DetskShkSlide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100013"/>
            <a:ext cx="8853488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150" y="1125538"/>
            <a:ext cx="6985000" cy="5000625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uk-UA" altLang="ru-RU" sz="720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Право -</a:t>
            </a:r>
            <a:endParaRPr lang="ru-RU" altLang="ru-RU" sz="7200" smtClean="0">
              <a:solidFill>
                <a:srgbClr val="FF0000"/>
              </a:solidFill>
            </a:endParaRPr>
          </a:p>
        </p:txBody>
      </p:sp>
      <p:pic>
        <p:nvPicPr>
          <p:cNvPr id="49156" name="Picture 4" descr="http://activerain.com/image_store/uploads/1/7/5/2/8/ar13125619488257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447925"/>
            <a:ext cx="3311525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propowerpoint.ru/wp-content/uploads/2013/03/DetskShkSlide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100013"/>
            <a:ext cx="8853488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150" y="1052513"/>
            <a:ext cx="6985000" cy="5002212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uk-UA" altLang="ru-RU" sz="720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Право -</a:t>
            </a:r>
            <a:r>
              <a:rPr lang="ru-RU" altLang="ru-RU" smtClean="0"/>
              <a:t> </a:t>
            </a:r>
            <a:r>
              <a:rPr lang="ru-RU" altLang="ru-RU" sz="3600" smtClean="0"/>
              <a:t>система загальних загальнообов`язкових правил поведінки, які встановлюються, охороняються державою.</a:t>
            </a:r>
            <a:endParaRPr lang="ru-RU" altLang="ru-RU" sz="8000" smtClean="0">
              <a:solidFill>
                <a:srgbClr val="FF0000"/>
              </a:solidFill>
            </a:endParaRPr>
          </a:p>
        </p:txBody>
      </p:sp>
      <p:pic>
        <p:nvPicPr>
          <p:cNvPr id="49156" name="Picture 4" descr="http://activerain.com/image_store/uploads/1/7/5/2/8/ar13125619488257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989138"/>
            <a:ext cx="3313113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002588" cy="1371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Документи, </a:t>
            </a:r>
            <a:r>
              <a:rPr lang="uk-UA" dirty="0" smtClean="0"/>
              <a:t>які</a:t>
            </a:r>
            <a:r>
              <a:rPr lang="uk-UA" dirty="0" smtClean="0"/>
              <a:t> гарантують захист прав дітей</a:t>
            </a:r>
            <a:r>
              <a:rPr lang="uk-UA" dirty="0" smtClean="0"/>
              <a:t>!</a:t>
            </a:r>
            <a:endParaRPr lang="ru-RU" dirty="0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2292" name="Рисунок 3" descr="http://www.unicef.org/ukraine/ukr/ioLoadImage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1196975"/>
            <a:ext cx="4968875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5" descr="http://i.io.ua/img_su/small/0011/66/00116602_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185">
            <a:off x="4284663" y="1641475"/>
            <a:ext cx="3897312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3316" name="Picture 2" descr="http://s012.radikal.ru/i319/1503/74/462abdd39a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9105900" cy="693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135</Words>
  <Application>Microsoft Office PowerPoint</Application>
  <PresentationFormat>Экран (4:3)</PresentationFormat>
  <Paragraphs>23</Paragraphs>
  <Slides>20</Slides>
  <Notes>0</Notes>
  <HiddenSlides>8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Главная</vt:lpstr>
      <vt:lpstr>Презентация PowerPoint</vt:lpstr>
      <vt:lpstr>Презентация PowerPoint</vt:lpstr>
      <vt:lpstr>Людина - найцінніший скарб. </vt:lpstr>
      <vt:lpstr>Презентация PowerPoint</vt:lpstr>
      <vt:lpstr>Презентация PowerPoint</vt:lpstr>
      <vt:lpstr>Презентация PowerPoint</vt:lpstr>
      <vt:lpstr>Презентация PowerPoint</vt:lpstr>
      <vt:lpstr>Документи, які гарантують захист прав дітей!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N1K</dc:creator>
  <cp:lastModifiedBy>user</cp:lastModifiedBy>
  <cp:revision>29</cp:revision>
  <dcterms:created xsi:type="dcterms:W3CDTF">2014-02-04T18:30:22Z</dcterms:created>
  <dcterms:modified xsi:type="dcterms:W3CDTF">2016-02-19T12:58:33Z</dcterms:modified>
</cp:coreProperties>
</file>