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slideLayouts/slideLayout67.xml" ContentType="application/vnd.openxmlformats-officedocument.presentationml.slideLayout+xml"/>
  <Override PartName="/ppt/slideLayouts/slideLayout76.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slideLayouts/slideLayout74.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Override PartName="/ppt/slideLayouts/slideLayout72.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wmf" ContentType="image/x-wmf"/>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96" r:id="rId3"/>
    <p:sldMasterId id="2147483708" r:id="rId4"/>
    <p:sldMasterId id="2147483720" r:id="rId5"/>
    <p:sldMasterId id="2147483732" r:id="rId6"/>
    <p:sldMasterId id="2147483744" r:id="rId7"/>
  </p:sldMasterIdLst>
  <p:notesMasterIdLst>
    <p:notesMasterId r:id="rId22"/>
  </p:notesMasterIdLst>
  <p:sldIdLst>
    <p:sldId id="259" r:id="rId8"/>
    <p:sldId id="302" r:id="rId9"/>
    <p:sldId id="263" r:id="rId10"/>
    <p:sldId id="264" r:id="rId11"/>
    <p:sldId id="265" r:id="rId12"/>
    <p:sldId id="266" r:id="rId13"/>
    <p:sldId id="267" r:id="rId14"/>
    <p:sldId id="268" r:id="rId15"/>
    <p:sldId id="269" r:id="rId16"/>
    <p:sldId id="270" r:id="rId17"/>
    <p:sldId id="271" r:id="rId18"/>
    <p:sldId id="297" r:id="rId19"/>
    <p:sldId id="258" r:id="rId20"/>
    <p:sldId id="295" r:id="rId2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339933"/>
    <a:srgbClr val="0066CC"/>
    <a:srgbClr val="006699"/>
    <a:srgbClr val="66CCFF"/>
    <a:srgbClr val="9999FF"/>
    <a:srgbClr val="CC66FF"/>
    <a:srgbClr val="CCE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2" d="100"/>
          <a:sy n="82" d="100"/>
        </p:scale>
        <p:origin x="-954" y="-7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197EF07-EB02-4235-8FE9-1A3D4741EC36}" type="datetimeFigureOut">
              <a:rPr lang="ru-RU"/>
              <a:pPr>
                <a:defRPr/>
              </a:pPr>
              <a:t>25.02.2017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23768EC4-F7DF-4B14-8D4C-86D5020BD44F}"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Образ слайда 1"/>
          <p:cNvSpPr>
            <a:spLocks noGrp="1" noRot="1" noChangeAspect="1"/>
          </p:cNvSpPr>
          <p:nvPr>
            <p:ph type="sldImg"/>
          </p:nvPr>
        </p:nvSpPr>
        <p:spPr bwMode="auto">
          <a:noFill/>
          <a:ln>
            <a:solidFill>
              <a:srgbClr val="000000"/>
            </a:solidFill>
            <a:miter lim="800000"/>
            <a:headEnd/>
            <a:tailEnd/>
          </a:ln>
        </p:spPr>
      </p:sp>
      <p:sp>
        <p:nvSpPr>
          <p:cNvPr id="94210"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121859"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A6BA7B7-F1A1-411B-B110-A2EB1531DE4E}" type="slidenum">
              <a:rPr lang="ru-RU"/>
              <a:pPr fontAlgn="base">
                <a:spcBef>
                  <a:spcPct val="0"/>
                </a:spcBef>
                <a:spcAft>
                  <a:spcPct val="0"/>
                </a:spcAft>
                <a:defRPr/>
              </a:pPr>
              <a:t>5</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99E67B9B-3C94-4654-B1B1-C1D3DE770B10}" type="datetimeFigureOut">
              <a:rPr lang="ru-RU"/>
              <a:pPr>
                <a:defRPr/>
              </a:pPr>
              <a:t>25.02.2017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E9F22FD-4CD5-454A-95DD-6F1AC91B71F9}"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21D2A9AD-2424-4571-B2DD-2D640D180CB9}" type="datetimeFigureOut">
              <a:rPr lang="ru-RU"/>
              <a:pPr>
                <a:defRPr/>
              </a:pPr>
              <a:t>25.02.2017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69C7092-92F5-435E-BF42-90F0F014F98A}"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79016907-C897-48DE-AFDF-6625194FC9B1}" type="datetimeFigureOut">
              <a:rPr lang="ru-RU"/>
              <a:pPr>
                <a:defRPr/>
              </a:pPr>
              <a:t>25.02.2017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E75FC96-B572-42AD-8D93-4BB39A4B9449}"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ED515164-4F06-4E5E-8652-EFF82BF3EFDD}" type="datetimeFigureOut">
              <a:rPr lang="ru-RU"/>
              <a:pPr>
                <a:defRPr/>
              </a:pPr>
              <a:t>25.02.2017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7CC486E-52D0-4455-AD2A-CE0F7540E066}"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DAE6CC85-E3BA-4E0E-A73C-61045CF97237}" type="datetimeFigureOut">
              <a:rPr lang="ru-RU"/>
              <a:pPr>
                <a:defRPr/>
              </a:pPr>
              <a:t>25.02.2017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9CB0433-8E0D-4F05-9405-6CA5220EE767}"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D3044F41-2C63-4C13-BA94-BADD71502003}" type="datetimeFigureOut">
              <a:rPr lang="ru-RU"/>
              <a:pPr>
                <a:defRPr/>
              </a:pPr>
              <a:t>25.02.2017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47955BB-E327-45FA-87C3-442BF1A422A9}" type="slidenum">
              <a:rPr lang="ru-RU"/>
              <a:pPr>
                <a:defRPr/>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A77C7F28-FF57-46CA-BD04-2A1C254C17D1}" type="datetimeFigureOut">
              <a:rPr lang="ru-RU"/>
              <a:pPr>
                <a:defRPr/>
              </a:pPr>
              <a:t>25.02.2017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6DD34B14-5FC0-4065-93D1-C69371D12DD7}" type="slidenum">
              <a:rPr lang="ru-RU"/>
              <a:pPr>
                <a:defRPr/>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06666ECB-9396-435E-B94C-063C031FDAA2}" type="datetimeFigureOut">
              <a:rPr lang="ru-RU"/>
              <a:pPr>
                <a:defRPr/>
              </a:pPr>
              <a:t>25.02.2017</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D7DE9C61-CBE1-4023-8992-A096B1943039}" type="slidenum">
              <a:rPr lang="ru-RU"/>
              <a:pPr>
                <a:defRPr/>
              </a:pPr>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99E64855-7C94-422A-A7F6-609401DB0300}" type="datetimeFigureOut">
              <a:rPr lang="ru-RU"/>
              <a:pPr>
                <a:defRPr/>
              </a:pPr>
              <a:t>25.02.2017</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D2AE6E98-A53A-4BE2-B454-7AB00936A7F3}" type="slidenum">
              <a:rPr lang="ru-RU"/>
              <a:pPr>
                <a:defRPr/>
              </a:pPr>
              <a:t>‹#›</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612BF132-9A5C-4330-AB28-A36739727B16}" type="datetimeFigureOut">
              <a:rPr lang="ru-RU"/>
              <a:pPr>
                <a:defRPr/>
              </a:pPr>
              <a:t>25.02.2017</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D76AA23A-529E-41CB-AD0A-816A78D9C454}" type="slidenum">
              <a:rPr lang="ru-RU"/>
              <a:pPr>
                <a:defRPr/>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552DE1C7-5D80-4074-B3C0-4E6FB8F85644}" type="datetimeFigureOut">
              <a:rPr lang="ru-RU"/>
              <a:pPr>
                <a:defRPr/>
              </a:pPr>
              <a:t>25.02.2017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E6570D76-9BF1-4B78-8BB5-01EC67A18AC8}"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6349DB1-C570-42A0-B356-6CCA3F75C475}" type="datetimeFigureOut">
              <a:rPr lang="ru-RU"/>
              <a:pPr>
                <a:defRPr/>
              </a:pPr>
              <a:t>25.02.2017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545AE35-825B-42C4-BE78-B3E15B0B1CDE}" type="slidenum">
              <a:rPr lang="ru-RU"/>
              <a:pPr>
                <a:defRPr/>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625409EC-26A4-47E3-9DA9-BF32E0191A8E}" type="datetimeFigureOut">
              <a:rPr lang="ru-RU"/>
              <a:pPr>
                <a:defRPr/>
              </a:pPr>
              <a:t>25.02.2017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356443C3-0B30-4D71-99C7-26D4B824F831}" type="slidenum">
              <a:rPr lang="ru-RU"/>
              <a:pPr>
                <a:defRPr/>
              </a:pPr>
              <a:t>‹#›</a:t>
            </a:fld>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AECDF483-3D66-41EE-985A-5D538BCDAD19}" type="datetimeFigureOut">
              <a:rPr lang="ru-RU"/>
              <a:pPr>
                <a:defRPr/>
              </a:pPr>
              <a:t>25.02.2017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5DC8816-9CFA-4113-BD67-012432E31985}" type="slidenum">
              <a:rPr lang="ru-RU"/>
              <a:pPr>
                <a:defRPr/>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78D8ED5D-FE77-489B-85D8-558B66CBB450}" type="datetimeFigureOut">
              <a:rPr lang="ru-RU"/>
              <a:pPr>
                <a:defRPr/>
              </a:pPr>
              <a:t>25.02.2017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B43CC85-514C-48B2-8644-4E32C4EAD56C}" type="slidenum">
              <a:rPr lang="ru-RU"/>
              <a:pPr>
                <a:defRPr/>
              </a:pPr>
              <a:t>‹#›</a:t>
            </a:fld>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B17C9646-B02D-483B-8A06-D22FCA8108E8}" type="datetimeFigureOut">
              <a:rPr lang="ru-RU"/>
              <a:pPr>
                <a:defRPr/>
              </a:pPr>
              <a:t>25.02.2017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286C87C-2D48-47AA-9D38-47FB1EB9BDAE}" type="slidenum">
              <a:rPr lang="ru-RU"/>
              <a:pPr>
                <a:defRPr/>
              </a:pPr>
              <a:t>‹#›</a:t>
            </a:fld>
            <a:endParaRPr lang="ru-RU"/>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C1EF2458-98E2-45D9-B289-FC224CFACEA4}" type="datetimeFigureOut">
              <a:rPr lang="ru-RU"/>
              <a:pPr>
                <a:defRPr/>
              </a:pPr>
              <a:t>25.02.2017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49B1EFB-7B24-4742-86E1-09B6C96CB591}" type="slidenum">
              <a:rPr lang="ru-RU"/>
              <a:pPr>
                <a:defRPr/>
              </a:pPr>
              <a:t>‹#›</a:t>
            </a:fld>
            <a:endParaRPr lang="ru-R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A28010CA-ACC4-4ECF-A084-539E6E726B75}" type="datetimeFigureOut">
              <a:rPr lang="ru-RU"/>
              <a:pPr>
                <a:defRPr/>
              </a:pPr>
              <a:t>25.02.2017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306611E-86CB-4717-A9A0-AE0695D29D70}" type="slidenum">
              <a:rPr lang="ru-RU"/>
              <a:pPr>
                <a:defRPr/>
              </a:pPr>
              <a:t>‹#›</a:t>
            </a:fld>
            <a:endParaRPr lang="ru-RU"/>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A56C3AB3-5443-4A0E-8041-04240B9F0F3E}" type="datetimeFigureOut">
              <a:rPr lang="ru-RU"/>
              <a:pPr>
                <a:defRPr/>
              </a:pPr>
              <a:t>25.02.2017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3F01C8EC-E704-4D99-AA1D-AD2995AD6C5F}" type="slidenum">
              <a:rPr lang="ru-RU"/>
              <a:pPr>
                <a:defRPr/>
              </a:pPr>
              <a:t>‹#›</a:t>
            </a:fld>
            <a:endParaRPr lang="ru-R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44DDE38B-80B4-43D3-ADC3-8B94FC9D52F7}" type="datetimeFigureOut">
              <a:rPr lang="ru-RU"/>
              <a:pPr>
                <a:defRPr/>
              </a:pPr>
              <a:t>25.02.2017</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A5CD3EB1-DCD5-41B4-847B-9CABF117F9D7}" type="slidenum">
              <a:rPr lang="ru-RU"/>
              <a:pPr>
                <a:defRPr/>
              </a:pPr>
              <a:t>‹#›</a:t>
            </a:fld>
            <a:endParaRPr lang="ru-RU"/>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DF70B866-461E-4FF6-A792-076A31B9FAD4}" type="datetimeFigureOut">
              <a:rPr lang="ru-RU"/>
              <a:pPr>
                <a:defRPr/>
              </a:pPr>
              <a:t>25.02.2017</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ADBCA83A-3029-475B-9F04-C719EAC3D6B8}" type="slidenum">
              <a:rPr lang="ru-RU"/>
              <a:pPr>
                <a:defRPr/>
              </a:pPr>
              <a:t>‹#›</a:t>
            </a:fld>
            <a:endParaRPr 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E69E84BC-1059-4BBE-BECD-141CB5A28DEE}" type="datetimeFigureOut">
              <a:rPr lang="ru-RU"/>
              <a:pPr>
                <a:defRPr/>
              </a:pPr>
              <a:t>25.02.2017</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DED63F09-00A7-4F7D-B10E-77B7AC42FBEA}"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73EA0839-C415-439C-BCD3-EB340FE1CAAE}" type="datetimeFigureOut">
              <a:rPr lang="ru-RU"/>
              <a:pPr>
                <a:defRPr/>
              </a:pPr>
              <a:t>25.02.2017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8255EA8-F5DD-4A55-9BE5-CE0C1F807BBA}" type="slidenum">
              <a:rPr lang="ru-RU"/>
              <a:pPr>
                <a:defRPr/>
              </a:pPr>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978E34A6-273B-432A-A161-125F3F343678}" type="datetimeFigureOut">
              <a:rPr lang="ru-RU"/>
              <a:pPr>
                <a:defRPr/>
              </a:pPr>
              <a:t>25.02.2017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082544B9-4E3C-4BCD-8797-43C1589BBD17}" type="slidenum">
              <a:rPr lang="ru-RU"/>
              <a:pPr>
                <a:defRPr/>
              </a:pPr>
              <a:t>‹#›</a:t>
            </a:fld>
            <a:endParaRPr lang="ru-RU"/>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6EBEB58-B1F1-4063-AD68-8DC69067C0D9}" type="datetimeFigureOut">
              <a:rPr lang="ru-RU"/>
              <a:pPr>
                <a:defRPr/>
              </a:pPr>
              <a:t>25.02.2017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77650D77-1BA4-4732-9F53-E924608F5C2C}" type="slidenum">
              <a:rPr lang="ru-RU"/>
              <a:pPr>
                <a:defRPr/>
              </a:pPr>
              <a:t>‹#›</a:t>
            </a:fld>
            <a:endParaRPr lang="ru-RU"/>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C284A5DB-6823-4971-B503-CC5FD23D8871}" type="datetimeFigureOut">
              <a:rPr lang="ru-RU"/>
              <a:pPr>
                <a:defRPr/>
              </a:pPr>
              <a:t>25.02.2017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BB6999C-7C5B-42D0-9F12-488329B04328}" type="slidenum">
              <a:rPr lang="ru-RU"/>
              <a:pPr>
                <a:defRPr/>
              </a:pPr>
              <a:t>‹#›</a:t>
            </a:fld>
            <a:endParaRPr 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913FBED-C09E-4B7A-93C8-D2660F1FACF5}" type="datetimeFigureOut">
              <a:rPr lang="ru-RU"/>
              <a:pPr>
                <a:defRPr/>
              </a:pPr>
              <a:t>25.02.2017</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965C31E-6788-4223-A253-2230085A703B}" type="slidenum">
              <a:rPr lang="ru-RU"/>
              <a:pPr>
                <a:defRPr/>
              </a:pPr>
              <a:t>‹#›</a:t>
            </a:fld>
            <a:endParaRPr lang="ru-RU"/>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E8022D48-994B-4D31-BEB2-1B32794FD713}" type="datetimeFigureOut">
              <a:rPr lang="uk-UA"/>
              <a:pPr>
                <a:defRPr/>
              </a:pPr>
              <a:t>25.02.2017</a:t>
            </a:fld>
            <a:endParaRPr lang="uk-UA"/>
          </a:p>
        </p:txBody>
      </p:sp>
      <p:sp>
        <p:nvSpPr>
          <p:cNvPr id="5" name="Footer Placeholder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6" name="Slide Number Placeholder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6587496C-ADB8-41A1-AEA3-84D7C7D153E1}" type="slidenum">
              <a:rPr lang="uk-UA"/>
              <a:pPr>
                <a:defRPr/>
              </a:pPr>
              <a:t>‹#›</a:t>
            </a:fld>
            <a:endParaRPr lang="uk-UA"/>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E0E1800A-0131-497D-BC27-66886C1B6B74}" type="datetimeFigureOut">
              <a:rPr lang="uk-UA"/>
              <a:pPr>
                <a:defRPr/>
              </a:pPr>
              <a:t>25.02.2017</a:t>
            </a:fld>
            <a:endParaRPr lang="uk-UA"/>
          </a:p>
        </p:txBody>
      </p:sp>
      <p:sp>
        <p:nvSpPr>
          <p:cNvPr id="5" name="Footer Placeholder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6" name="Slide Number Placeholder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6A75C487-3A41-410C-A314-A2B7CF073EBC}" type="slidenum">
              <a:rPr lang="uk-UA"/>
              <a:pPr>
                <a:defRPr/>
              </a:pPr>
              <a:t>‹#›</a:t>
            </a:fld>
            <a:endParaRPr lang="uk-UA"/>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387A31C5-62B0-48A4-A70F-5536FDB92D59}" type="datetimeFigureOut">
              <a:rPr lang="uk-UA"/>
              <a:pPr>
                <a:defRPr/>
              </a:pPr>
              <a:t>25.02.2017</a:t>
            </a:fld>
            <a:endParaRPr lang="uk-UA"/>
          </a:p>
        </p:txBody>
      </p:sp>
      <p:sp>
        <p:nvSpPr>
          <p:cNvPr id="5" name="Footer Placeholder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6" name="Slide Number Placeholder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9D375DA8-94D8-4048-86F3-9FFA09B78BE7}" type="slidenum">
              <a:rPr lang="uk-UA"/>
              <a:pPr>
                <a:defRPr/>
              </a:pPr>
              <a:t>‹#›</a:t>
            </a:fld>
            <a:endParaRPr lang="uk-UA"/>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6EAE9BBC-A9CD-4052-AB5C-7ABA3C261181}" type="datetimeFigureOut">
              <a:rPr lang="uk-UA"/>
              <a:pPr>
                <a:defRPr/>
              </a:pPr>
              <a:t>25.02.2017</a:t>
            </a:fld>
            <a:endParaRPr lang="uk-UA"/>
          </a:p>
        </p:txBody>
      </p:sp>
      <p:sp>
        <p:nvSpPr>
          <p:cNvPr id="6" name="Footer Placeholder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7" name="Slide Number Placeholder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F695152D-7AD7-4953-8C3C-3450491C0BAE}" type="slidenum">
              <a:rPr lang="uk-UA"/>
              <a:pPr>
                <a:defRPr/>
              </a:pPr>
              <a:t>‹#›</a:t>
            </a:fld>
            <a:endParaRPr lang="uk-UA"/>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590A9BAB-E311-4461-8720-7FB2339E5F9D}" type="datetimeFigureOut">
              <a:rPr lang="uk-UA"/>
              <a:pPr>
                <a:defRPr/>
              </a:pPr>
              <a:t>25.02.2017</a:t>
            </a:fld>
            <a:endParaRPr lang="uk-UA"/>
          </a:p>
        </p:txBody>
      </p:sp>
      <p:sp>
        <p:nvSpPr>
          <p:cNvPr id="8" name="Footer Placeholder 7"/>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9" name="Slide Number Placeholder 8"/>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395626C3-D5B9-4DE4-AEF5-D14A2370C679}" type="slidenum">
              <a:rPr lang="uk-UA"/>
              <a:pPr>
                <a:defRPr/>
              </a:pPr>
              <a:t>‹#›</a:t>
            </a:fld>
            <a:endParaRPr lang="uk-UA"/>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0C2AAB87-6AF4-4CC4-98EE-C50B4689E435}" type="datetimeFigureOut">
              <a:rPr lang="uk-UA"/>
              <a:pPr>
                <a:defRPr/>
              </a:pPr>
              <a:t>25.02.2017</a:t>
            </a:fld>
            <a:endParaRPr lang="uk-UA"/>
          </a:p>
        </p:txBody>
      </p:sp>
      <p:sp>
        <p:nvSpPr>
          <p:cNvPr id="4" name="Footer Placeholder 3"/>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5" name="Slide Number Placeholder 4"/>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B9B7DD82-F877-43B3-823F-1F0335E38F46}" type="slidenum">
              <a:rPr lang="uk-UA"/>
              <a:pPr>
                <a:defRPr/>
              </a:pPr>
              <a:t>‹#›</a:t>
            </a:fld>
            <a:endParaRPr lang="uk-U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FF555C2A-A2F2-4B18-B65C-CD72239D9FBA}" type="datetimeFigureOut">
              <a:rPr lang="ru-RU"/>
              <a:pPr>
                <a:defRPr/>
              </a:pPr>
              <a:t>25.02.2017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5CB6A232-4576-4061-9060-1C366C15AC67}" type="slidenum">
              <a:rPr lang="ru-RU"/>
              <a:pPr>
                <a:defRPr/>
              </a:pPr>
              <a:t>‹#›</a:t>
            </a:fld>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E8F71948-439F-438C-BC2B-0A0944EE0E09}" type="datetimeFigureOut">
              <a:rPr lang="uk-UA"/>
              <a:pPr>
                <a:defRPr/>
              </a:pPr>
              <a:t>25.02.2017</a:t>
            </a:fld>
            <a:endParaRPr lang="uk-UA"/>
          </a:p>
        </p:txBody>
      </p:sp>
      <p:sp>
        <p:nvSpPr>
          <p:cNvPr id="3" name="Footer Placeholder 2"/>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4" name="Slide Number Placeholder 3"/>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B1EA2DB1-9419-4596-9D6B-BD2A1929112F}" type="slidenum">
              <a:rPr lang="uk-UA"/>
              <a:pPr>
                <a:defRPr/>
              </a:pPr>
              <a:t>‹#›</a:t>
            </a:fld>
            <a:endParaRPr lang="uk-UA"/>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52084F25-E379-49C1-AAF4-20A97E6B341D}" type="datetimeFigureOut">
              <a:rPr lang="uk-UA"/>
              <a:pPr>
                <a:defRPr/>
              </a:pPr>
              <a:t>25.02.2017</a:t>
            </a:fld>
            <a:endParaRPr lang="uk-UA"/>
          </a:p>
        </p:txBody>
      </p:sp>
      <p:sp>
        <p:nvSpPr>
          <p:cNvPr id="6" name="Footer Placeholder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7" name="Slide Number Placeholder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3A173431-298A-40DD-B414-7D2BBC01585F}" type="slidenum">
              <a:rPr lang="uk-UA"/>
              <a:pPr>
                <a:defRPr/>
              </a:pPr>
              <a:t>‹#›</a:t>
            </a:fld>
            <a:endParaRPr lang="uk-UA"/>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a:t>Вставка рисунка</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EB1069A1-AAA7-4294-A90B-4E872628FFD6}" type="datetimeFigureOut">
              <a:rPr lang="uk-UA"/>
              <a:pPr>
                <a:defRPr/>
              </a:pPr>
              <a:t>25.02.2017</a:t>
            </a:fld>
            <a:endParaRPr lang="uk-UA"/>
          </a:p>
        </p:txBody>
      </p:sp>
      <p:sp>
        <p:nvSpPr>
          <p:cNvPr id="6" name="Footer Placeholder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7" name="Slide Number Placeholder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EF8E0A53-7972-4A47-9943-C1D072D599E3}" type="slidenum">
              <a:rPr lang="uk-UA"/>
              <a:pPr>
                <a:defRPr/>
              </a:pPr>
              <a:t>‹#›</a:t>
            </a:fld>
            <a:endParaRPr lang="uk-UA"/>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ACE0D59B-48F0-4BF6-A670-33FEEA3709F6}" type="datetimeFigureOut">
              <a:rPr lang="uk-UA"/>
              <a:pPr>
                <a:defRPr/>
              </a:pPr>
              <a:t>25.02.2017</a:t>
            </a:fld>
            <a:endParaRPr lang="uk-UA"/>
          </a:p>
        </p:txBody>
      </p:sp>
      <p:sp>
        <p:nvSpPr>
          <p:cNvPr id="5" name="Footer Placeholder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6" name="Slide Number Placeholder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0CBE8241-5FB4-4219-9AA0-4C9F57AF5111}" type="slidenum">
              <a:rPr lang="uk-UA"/>
              <a:pPr>
                <a:defRPr/>
              </a:pPr>
              <a:t>‹#›</a:t>
            </a:fld>
            <a:endParaRPr lang="uk-UA"/>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A274ECF8-0D99-4556-9EC9-29B7AEBAA00A}" type="datetimeFigureOut">
              <a:rPr lang="uk-UA"/>
              <a:pPr>
                <a:defRPr/>
              </a:pPr>
              <a:t>25.02.2017</a:t>
            </a:fld>
            <a:endParaRPr lang="uk-UA"/>
          </a:p>
        </p:txBody>
      </p:sp>
      <p:sp>
        <p:nvSpPr>
          <p:cNvPr id="5" name="Footer Placeholder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6" name="Slide Number Placeholder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C3D07097-E9D9-467D-B511-F9AD9B6C8D55}" type="slidenum">
              <a:rPr lang="uk-UA"/>
              <a:pPr>
                <a:defRPr/>
              </a:pPr>
              <a:t>‹#›</a:t>
            </a:fld>
            <a:endParaRPr lang="uk-UA"/>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91E1DE52-AA01-4A97-BAAC-70891FA1AE29}" type="datetimeFigureOut">
              <a:rPr lang="uk-UA"/>
              <a:pPr>
                <a:defRPr/>
              </a:pPr>
              <a:t>25.02.2017</a:t>
            </a:fld>
            <a:endParaRPr lang="uk-UA"/>
          </a:p>
        </p:txBody>
      </p:sp>
      <p:sp>
        <p:nvSpPr>
          <p:cNvPr id="5" name="Footer Placeholder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6" name="Slide Number Placeholder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EFF7FE81-8057-4E12-987D-05B5DFFD22CE}" type="slidenum">
              <a:rPr lang="uk-UA"/>
              <a:pPr>
                <a:defRPr/>
              </a:pPr>
              <a:t>‹#›</a:t>
            </a:fld>
            <a:endParaRPr lang="uk-UA"/>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DFA58FBA-9D39-40B2-A9AB-F86161672054}" type="datetimeFigureOut">
              <a:rPr lang="uk-UA"/>
              <a:pPr>
                <a:defRPr/>
              </a:pPr>
              <a:t>25.02.2017</a:t>
            </a:fld>
            <a:endParaRPr lang="uk-UA"/>
          </a:p>
        </p:txBody>
      </p:sp>
      <p:sp>
        <p:nvSpPr>
          <p:cNvPr id="5" name="Footer Placeholder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6" name="Slide Number Placeholder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91C672EE-7D71-4208-87A0-78CE5F1AE215}" type="slidenum">
              <a:rPr lang="uk-UA"/>
              <a:pPr>
                <a:defRPr/>
              </a:pPr>
              <a:t>‹#›</a:t>
            </a:fld>
            <a:endParaRPr lang="uk-UA"/>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D1E97D6D-7387-49DF-9F4B-20C7748BCB3C}" type="datetimeFigureOut">
              <a:rPr lang="uk-UA"/>
              <a:pPr>
                <a:defRPr/>
              </a:pPr>
              <a:t>25.02.2017</a:t>
            </a:fld>
            <a:endParaRPr lang="uk-UA"/>
          </a:p>
        </p:txBody>
      </p:sp>
      <p:sp>
        <p:nvSpPr>
          <p:cNvPr id="5" name="Footer Placeholder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6" name="Slide Number Placeholder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5321DB2E-5714-429B-BA91-ADA372AD2BEF}" type="slidenum">
              <a:rPr lang="uk-UA"/>
              <a:pPr>
                <a:defRPr/>
              </a:pPr>
              <a:t>‹#›</a:t>
            </a:fld>
            <a:endParaRPr lang="uk-UA"/>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72410B70-108A-48CF-B0DF-77E6D91E7F41}" type="datetimeFigureOut">
              <a:rPr lang="uk-UA"/>
              <a:pPr>
                <a:defRPr/>
              </a:pPr>
              <a:t>25.02.2017</a:t>
            </a:fld>
            <a:endParaRPr lang="uk-UA"/>
          </a:p>
        </p:txBody>
      </p:sp>
      <p:sp>
        <p:nvSpPr>
          <p:cNvPr id="6" name="Footer Placeholder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7" name="Slide Number Placeholder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08A59BAB-C20B-4874-9362-D126C4F929DE}" type="slidenum">
              <a:rPr lang="uk-UA"/>
              <a:pPr>
                <a:defRPr/>
              </a:pPr>
              <a:t>‹#›</a:t>
            </a:fld>
            <a:endParaRPr lang="uk-UA"/>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61C101D0-E32C-4AB5-8FB3-7FEDE3D706CF}" type="datetimeFigureOut">
              <a:rPr lang="uk-UA"/>
              <a:pPr>
                <a:defRPr/>
              </a:pPr>
              <a:t>25.02.2017</a:t>
            </a:fld>
            <a:endParaRPr lang="uk-UA"/>
          </a:p>
        </p:txBody>
      </p:sp>
      <p:sp>
        <p:nvSpPr>
          <p:cNvPr id="8" name="Footer Placeholder 7"/>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9" name="Slide Number Placeholder 8"/>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E38077CE-43E1-4FB9-BFFB-955C2921B915}" type="slidenum">
              <a:rPr lang="uk-UA"/>
              <a:pPr>
                <a:defRPr/>
              </a:pPr>
              <a:t>‹#›</a:t>
            </a:fld>
            <a:endParaRPr lang="uk-U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7C6C5030-32BF-48E9-AE15-C0A0D2E2F956}" type="datetimeFigureOut">
              <a:rPr lang="ru-RU"/>
              <a:pPr>
                <a:defRPr/>
              </a:pPr>
              <a:t>25.02.2017</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9997997F-B3A5-4407-9500-29EFB6D82589}" type="slidenum">
              <a:rPr lang="ru-RU"/>
              <a:pPr>
                <a:defRPr/>
              </a:pPr>
              <a:t>‹#›</a:t>
            </a:fld>
            <a:endParaRPr lang="ru-RU"/>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B54FE3BA-BF24-44C8-AF28-60300CDA985C}" type="datetimeFigureOut">
              <a:rPr lang="uk-UA"/>
              <a:pPr>
                <a:defRPr/>
              </a:pPr>
              <a:t>25.02.2017</a:t>
            </a:fld>
            <a:endParaRPr lang="uk-UA"/>
          </a:p>
        </p:txBody>
      </p:sp>
      <p:sp>
        <p:nvSpPr>
          <p:cNvPr id="4" name="Footer Placeholder 3"/>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5" name="Slide Number Placeholder 4"/>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166F7814-7486-45A9-835A-266CEF8FBC27}" type="slidenum">
              <a:rPr lang="uk-UA"/>
              <a:pPr>
                <a:defRPr/>
              </a:pPr>
              <a:t>‹#›</a:t>
            </a:fld>
            <a:endParaRPr lang="uk-UA"/>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FFC268B6-0CEC-4F01-B69A-20D7F25E9E80}" type="datetimeFigureOut">
              <a:rPr lang="uk-UA"/>
              <a:pPr>
                <a:defRPr/>
              </a:pPr>
              <a:t>25.02.2017</a:t>
            </a:fld>
            <a:endParaRPr lang="uk-UA"/>
          </a:p>
        </p:txBody>
      </p:sp>
      <p:sp>
        <p:nvSpPr>
          <p:cNvPr id="3" name="Footer Placeholder 2"/>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4" name="Slide Number Placeholder 3"/>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141E44C7-BD91-4243-AC72-A446619DD89D}" type="slidenum">
              <a:rPr lang="uk-UA"/>
              <a:pPr>
                <a:defRPr/>
              </a:pPr>
              <a:t>‹#›</a:t>
            </a:fld>
            <a:endParaRPr lang="uk-UA"/>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79AB9A60-F3F8-480C-A910-15016E2B1F20}" type="datetimeFigureOut">
              <a:rPr lang="uk-UA"/>
              <a:pPr>
                <a:defRPr/>
              </a:pPr>
              <a:t>25.02.2017</a:t>
            </a:fld>
            <a:endParaRPr lang="uk-UA"/>
          </a:p>
        </p:txBody>
      </p:sp>
      <p:sp>
        <p:nvSpPr>
          <p:cNvPr id="6" name="Footer Placeholder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7" name="Slide Number Placeholder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B72D895F-D819-4017-8E95-F3FF1D5C4DEE}" type="slidenum">
              <a:rPr lang="uk-UA"/>
              <a:pPr>
                <a:defRPr/>
              </a:pPr>
              <a:t>‹#›</a:t>
            </a:fld>
            <a:endParaRPr lang="uk-UA"/>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a:t>Вставка рисунка</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618635AD-077D-4639-AF4D-6AAA59A37092}" type="datetimeFigureOut">
              <a:rPr lang="uk-UA"/>
              <a:pPr>
                <a:defRPr/>
              </a:pPr>
              <a:t>25.02.2017</a:t>
            </a:fld>
            <a:endParaRPr lang="uk-UA"/>
          </a:p>
        </p:txBody>
      </p:sp>
      <p:sp>
        <p:nvSpPr>
          <p:cNvPr id="6" name="Footer Placeholder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7" name="Slide Number Placeholder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DDD40D43-E663-4423-81E4-86FE80AF6ADC}" type="slidenum">
              <a:rPr lang="uk-UA"/>
              <a:pPr>
                <a:defRPr/>
              </a:pPr>
              <a:t>‹#›</a:t>
            </a:fld>
            <a:endParaRPr lang="uk-UA"/>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995676D1-A64F-4C6F-8B19-D68FFDEEF9E4}" type="datetimeFigureOut">
              <a:rPr lang="uk-UA"/>
              <a:pPr>
                <a:defRPr/>
              </a:pPr>
              <a:t>25.02.2017</a:t>
            </a:fld>
            <a:endParaRPr lang="uk-UA"/>
          </a:p>
        </p:txBody>
      </p:sp>
      <p:sp>
        <p:nvSpPr>
          <p:cNvPr id="5" name="Footer Placeholder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6" name="Slide Number Placeholder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DF0994FA-1015-460E-8DD4-341EE05EB8EA}" type="slidenum">
              <a:rPr lang="uk-UA"/>
              <a:pPr>
                <a:defRPr/>
              </a:pPr>
              <a:t>‹#›</a:t>
            </a:fld>
            <a:endParaRPr lang="uk-UA"/>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37B3A326-C3A6-439F-873B-8B4875866A7D}" type="datetimeFigureOut">
              <a:rPr lang="uk-UA"/>
              <a:pPr>
                <a:defRPr/>
              </a:pPr>
              <a:t>25.02.2017</a:t>
            </a:fld>
            <a:endParaRPr lang="uk-UA"/>
          </a:p>
        </p:txBody>
      </p:sp>
      <p:sp>
        <p:nvSpPr>
          <p:cNvPr id="5" name="Footer Placeholder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6" name="Slide Number Placeholder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6A99E1C8-032A-4B81-BA81-05B11A17A91F}" type="slidenum">
              <a:rPr lang="uk-UA"/>
              <a:pPr>
                <a:defRPr/>
              </a:pPr>
              <a:t>‹#›</a:t>
            </a:fld>
            <a:endParaRPr lang="uk-UA"/>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E76FDDB1-A656-420D-834B-13E411D2E00C}" type="datetimeFigureOut">
              <a:rPr lang="uk-UA"/>
              <a:pPr>
                <a:defRPr/>
              </a:pPr>
              <a:t>25.02.2017</a:t>
            </a:fld>
            <a:endParaRPr lang="uk-UA"/>
          </a:p>
        </p:txBody>
      </p:sp>
      <p:sp>
        <p:nvSpPr>
          <p:cNvPr id="5" name="Footer Placeholder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6" name="Slide Number Placeholder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7EDCA113-21B0-4D50-A103-7FE77D54F257}" type="slidenum">
              <a:rPr lang="uk-UA"/>
              <a:pPr>
                <a:defRPr/>
              </a:pPr>
              <a:t>‹#›</a:t>
            </a:fld>
            <a:endParaRPr lang="uk-UA"/>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8F130792-F39E-4D3D-9BE9-16C491A8B228}" type="datetimeFigureOut">
              <a:rPr lang="uk-UA"/>
              <a:pPr>
                <a:defRPr/>
              </a:pPr>
              <a:t>25.02.2017</a:t>
            </a:fld>
            <a:endParaRPr lang="uk-UA"/>
          </a:p>
        </p:txBody>
      </p:sp>
      <p:sp>
        <p:nvSpPr>
          <p:cNvPr id="5" name="Footer Placeholder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6" name="Slide Number Placeholder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8B3D553C-9BA8-4DCD-ABA7-114E6A1EC0C2}" type="slidenum">
              <a:rPr lang="uk-UA"/>
              <a:pPr>
                <a:defRPr/>
              </a:pPr>
              <a:t>‹#›</a:t>
            </a:fld>
            <a:endParaRPr lang="uk-UA"/>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E0291284-C9C3-4B38-BB56-D9CC6F8C261A}" type="datetimeFigureOut">
              <a:rPr lang="uk-UA"/>
              <a:pPr>
                <a:defRPr/>
              </a:pPr>
              <a:t>25.02.2017</a:t>
            </a:fld>
            <a:endParaRPr lang="uk-UA"/>
          </a:p>
        </p:txBody>
      </p:sp>
      <p:sp>
        <p:nvSpPr>
          <p:cNvPr id="5" name="Footer Placeholder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6" name="Slide Number Placeholder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AF4BA0A2-8E51-48BD-BE97-1DDC247CD5F2}" type="slidenum">
              <a:rPr lang="uk-UA"/>
              <a:pPr>
                <a:defRPr/>
              </a:pPr>
              <a:t>‹#›</a:t>
            </a:fld>
            <a:endParaRPr lang="uk-UA"/>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D79BF8A1-7096-477E-8316-E38F674900CB}" type="datetimeFigureOut">
              <a:rPr lang="uk-UA"/>
              <a:pPr>
                <a:defRPr/>
              </a:pPr>
              <a:t>25.02.2017</a:t>
            </a:fld>
            <a:endParaRPr lang="uk-UA"/>
          </a:p>
        </p:txBody>
      </p:sp>
      <p:sp>
        <p:nvSpPr>
          <p:cNvPr id="6" name="Footer Placeholder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7" name="Slide Number Placeholder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FCD21BAC-E5AC-4E31-9E8A-1ADAE929D3E5}" type="slidenum">
              <a:rPr lang="uk-UA"/>
              <a:pPr>
                <a:defRPr/>
              </a:pPr>
              <a:t>‹#›</a:t>
            </a:fld>
            <a:endParaRPr lang="uk-U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9415E960-5AB4-4F00-BA50-2611D4991A3E}" type="datetimeFigureOut">
              <a:rPr lang="ru-RU"/>
              <a:pPr>
                <a:defRPr/>
              </a:pPr>
              <a:t>25.02.2017</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B35AB3E5-18F7-4C6F-BC3E-49618E634D09}" type="slidenum">
              <a:rPr lang="ru-RU"/>
              <a:pPr>
                <a:defRPr/>
              </a:pPr>
              <a:t>‹#›</a:t>
            </a:fld>
            <a:endParaRPr lang="ru-RU"/>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F9B441DE-3C57-4CF8-9754-0CBB6E39BB22}" type="datetimeFigureOut">
              <a:rPr lang="uk-UA"/>
              <a:pPr>
                <a:defRPr/>
              </a:pPr>
              <a:t>25.02.2017</a:t>
            </a:fld>
            <a:endParaRPr lang="uk-UA"/>
          </a:p>
        </p:txBody>
      </p:sp>
      <p:sp>
        <p:nvSpPr>
          <p:cNvPr id="8" name="Footer Placeholder 7"/>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9" name="Slide Number Placeholder 8"/>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166880B2-48D0-4E1D-ACD3-AD4E6E1EDF53}" type="slidenum">
              <a:rPr lang="uk-UA"/>
              <a:pPr>
                <a:defRPr/>
              </a:pPr>
              <a:t>‹#›</a:t>
            </a:fld>
            <a:endParaRPr lang="uk-UA"/>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9FC1AB58-0F26-4FE1-B6DE-7560185A154D}" type="datetimeFigureOut">
              <a:rPr lang="uk-UA"/>
              <a:pPr>
                <a:defRPr/>
              </a:pPr>
              <a:t>25.02.2017</a:t>
            </a:fld>
            <a:endParaRPr lang="uk-UA"/>
          </a:p>
        </p:txBody>
      </p:sp>
      <p:sp>
        <p:nvSpPr>
          <p:cNvPr id="4" name="Footer Placeholder 3"/>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5" name="Slide Number Placeholder 4"/>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FDCADF76-68E9-4EEF-B187-AB140C990C74}" type="slidenum">
              <a:rPr lang="uk-UA"/>
              <a:pPr>
                <a:defRPr/>
              </a:pPr>
              <a:t>‹#›</a:t>
            </a:fld>
            <a:endParaRPr lang="uk-UA"/>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E0901B3B-12F1-4FCF-B3C1-0D970B10BCF9}" type="datetimeFigureOut">
              <a:rPr lang="uk-UA"/>
              <a:pPr>
                <a:defRPr/>
              </a:pPr>
              <a:t>25.02.2017</a:t>
            </a:fld>
            <a:endParaRPr lang="uk-UA"/>
          </a:p>
        </p:txBody>
      </p:sp>
      <p:sp>
        <p:nvSpPr>
          <p:cNvPr id="3" name="Footer Placeholder 2"/>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4" name="Slide Number Placeholder 3"/>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E833B1A6-7920-4C77-92AA-F15C02FEEA5D}" type="slidenum">
              <a:rPr lang="uk-UA"/>
              <a:pPr>
                <a:defRPr/>
              </a:pPr>
              <a:t>‹#›</a:t>
            </a:fld>
            <a:endParaRPr lang="uk-UA"/>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F132F10F-A072-4590-B1D5-85F79025E145}" type="datetimeFigureOut">
              <a:rPr lang="uk-UA"/>
              <a:pPr>
                <a:defRPr/>
              </a:pPr>
              <a:t>25.02.2017</a:t>
            </a:fld>
            <a:endParaRPr lang="uk-UA"/>
          </a:p>
        </p:txBody>
      </p:sp>
      <p:sp>
        <p:nvSpPr>
          <p:cNvPr id="6" name="Footer Placeholder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7" name="Slide Number Placeholder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06939192-702F-4E39-958C-309BA9B7AF37}" type="slidenum">
              <a:rPr lang="uk-UA"/>
              <a:pPr>
                <a:defRPr/>
              </a:pPr>
              <a:t>‹#›</a:t>
            </a:fld>
            <a:endParaRPr lang="uk-UA"/>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a:t>Вставка рисунка</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2682C949-ACC8-411F-8E92-5EF339934ECD}" type="datetimeFigureOut">
              <a:rPr lang="uk-UA"/>
              <a:pPr>
                <a:defRPr/>
              </a:pPr>
              <a:t>25.02.2017</a:t>
            </a:fld>
            <a:endParaRPr lang="uk-UA"/>
          </a:p>
        </p:txBody>
      </p:sp>
      <p:sp>
        <p:nvSpPr>
          <p:cNvPr id="6" name="Footer Placeholder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7" name="Slide Number Placeholder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8F4CA8BD-E8FB-4EA0-9318-66CD59B80A78}" type="slidenum">
              <a:rPr lang="uk-UA"/>
              <a:pPr>
                <a:defRPr/>
              </a:pPr>
              <a:t>‹#›</a:t>
            </a:fld>
            <a:endParaRPr lang="uk-UA"/>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596E3CD3-7443-4B8B-8AC3-5D099F54958C}" type="datetimeFigureOut">
              <a:rPr lang="uk-UA"/>
              <a:pPr>
                <a:defRPr/>
              </a:pPr>
              <a:t>25.02.2017</a:t>
            </a:fld>
            <a:endParaRPr lang="uk-UA"/>
          </a:p>
        </p:txBody>
      </p:sp>
      <p:sp>
        <p:nvSpPr>
          <p:cNvPr id="5" name="Footer Placeholder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6" name="Slide Number Placeholder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F40D2D45-F697-41BB-95E2-B781EFED81F8}" type="slidenum">
              <a:rPr lang="uk-UA"/>
              <a:pPr>
                <a:defRPr/>
              </a:pPr>
              <a:t>‹#›</a:t>
            </a:fld>
            <a:endParaRPr lang="uk-UA"/>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CE24A18F-0912-434F-9394-AE08CE881CC4}" type="datetimeFigureOut">
              <a:rPr lang="uk-UA"/>
              <a:pPr>
                <a:defRPr/>
              </a:pPr>
              <a:t>25.02.2017</a:t>
            </a:fld>
            <a:endParaRPr lang="uk-UA"/>
          </a:p>
        </p:txBody>
      </p:sp>
      <p:sp>
        <p:nvSpPr>
          <p:cNvPr id="5" name="Footer Placeholder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6" name="Slide Number Placeholder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E0BFEF28-2E11-4B47-8AA7-3E61068E45BE}" type="slidenum">
              <a:rPr lang="uk-UA"/>
              <a:pPr>
                <a:defRPr/>
              </a:pPr>
              <a:t>‹#›</a:t>
            </a:fld>
            <a:endParaRPr lang="uk-UA"/>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FED520B0-D945-4854-94B6-BF10A5396A94}" type="datetimeFigureOut">
              <a:rPr lang="uk-UA"/>
              <a:pPr>
                <a:defRPr/>
              </a:pPr>
              <a:t>25.02.2017</a:t>
            </a:fld>
            <a:endParaRPr lang="uk-UA"/>
          </a:p>
        </p:txBody>
      </p:sp>
      <p:sp>
        <p:nvSpPr>
          <p:cNvPr id="5" name="Footer Placeholder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6" name="Slide Number Placeholder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A18A0BCB-FC1E-45DF-A726-67060917BE96}" type="slidenum">
              <a:rPr lang="uk-UA"/>
              <a:pPr>
                <a:defRPr/>
              </a:pPr>
              <a:t>‹#›</a:t>
            </a:fld>
            <a:endParaRPr lang="uk-UA"/>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AD91727D-346A-406B-AC35-F39A126DB35A}" type="datetimeFigureOut">
              <a:rPr lang="uk-UA"/>
              <a:pPr>
                <a:defRPr/>
              </a:pPr>
              <a:t>25.02.2017</a:t>
            </a:fld>
            <a:endParaRPr lang="uk-UA"/>
          </a:p>
        </p:txBody>
      </p:sp>
      <p:sp>
        <p:nvSpPr>
          <p:cNvPr id="5" name="Footer Placeholder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6" name="Slide Number Placeholder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6D71264E-5773-45DF-B567-71D8B9D2CC4B}" type="slidenum">
              <a:rPr lang="uk-UA"/>
              <a:pPr>
                <a:defRPr/>
              </a:pPr>
              <a:t>‹#›</a:t>
            </a:fld>
            <a:endParaRPr lang="uk-UA"/>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8CE05E3A-B843-4D62-B7F6-DB157B8314E2}" type="datetimeFigureOut">
              <a:rPr lang="uk-UA"/>
              <a:pPr>
                <a:defRPr/>
              </a:pPr>
              <a:t>25.02.2017</a:t>
            </a:fld>
            <a:endParaRPr lang="uk-UA"/>
          </a:p>
        </p:txBody>
      </p:sp>
      <p:sp>
        <p:nvSpPr>
          <p:cNvPr id="5" name="Footer Placeholder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6" name="Slide Number Placeholder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643CEF73-E5BD-4E66-AB50-ED364AD02D2A}" type="slidenum">
              <a:rPr lang="uk-UA"/>
              <a:pPr>
                <a:defRPr/>
              </a:pPr>
              <a:t>‹#›</a:t>
            </a:fld>
            <a:endParaRPr lang="uk-U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F7523B1E-D6E9-44CF-BA28-B3BFD0409E13}" type="datetimeFigureOut">
              <a:rPr lang="ru-RU"/>
              <a:pPr>
                <a:defRPr/>
              </a:pPr>
              <a:t>25.02.2017</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E4268A1B-3565-49CC-8BD5-E4053CC95866}" type="slidenum">
              <a:rPr lang="ru-RU"/>
              <a:pPr>
                <a:defRPr/>
              </a:pPr>
              <a:t>‹#›</a:t>
            </a:fld>
            <a:endParaRPr lang="ru-RU"/>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FB28D9CB-ACED-4CEC-9139-99206E4F2829}" type="datetimeFigureOut">
              <a:rPr lang="uk-UA"/>
              <a:pPr>
                <a:defRPr/>
              </a:pPr>
              <a:t>25.02.2017</a:t>
            </a:fld>
            <a:endParaRPr lang="uk-UA"/>
          </a:p>
        </p:txBody>
      </p:sp>
      <p:sp>
        <p:nvSpPr>
          <p:cNvPr id="6" name="Footer Placeholder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7" name="Slide Number Placeholder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AAD38C7A-2B70-4540-85BE-70FB11447C69}" type="slidenum">
              <a:rPr lang="uk-UA"/>
              <a:pPr>
                <a:defRPr/>
              </a:pPr>
              <a:t>‹#›</a:t>
            </a:fld>
            <a:endParaRPr lang="uk-UA"/>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E3433F01-791C-40EA-8C78-3355E27F7BAD}" type="datetimeFigureOut">
              <a:rPr lang="uk-UA"/>
              <a:pPr>
                <a:defRPr/>
              </a:pPr>
              <a:t>25.02.2017</a:t>
            </a:fld>
            <a:endParaRPr lang="uk-UA"/>
          </a:p>
        </p:txBody>
      </p:sp>
      <p:sp>
        <p:nvSpPr>
          <p:cNvPr id="8" name="Footer Placeholder 7"/>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9" name="Slide Number Placeholder 8"/>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1C8C16FF-A6B0-4F3F-932C-855B888DE387}" type="slidenum">
              <a:rPr lang="uk-UA"/>
              <a:pPr>
                <a:defRPr/>
              </a:pPr>
              <a:t>‹#›</a:t>
            </a:fld>
            <a:endParaRPr lang="uk-UA"/>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012FB4A8-E67F-40A9-9B95-D4E6DD6ABAFD}" type="datetimeFigureOut">
              <a:rPr lang="uk-UA"/>
              <a:pPr>
                <a:defRPr/>
              </a:pPr>
              <a:t>25.02.2017</a:t>
            </a:fld>
            <a:endParaRPr lang="uk-UA"/>
          </a:p>
        </p:txBody>
      </p:sp>
      <p:sp>
        <p:nvSpPr>
          <p:cNvPr id="4" name="Footer Placeholder 3"/>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5" name="Slide Number Placeholder 4"/>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0890FF0C-AA0F-4421-B943-AF2CAB3861DA}" type="slidenum">
              <a:rPr lang="uk-UA"/>
              <a:pPr>
                <a:defRPr/>
              </a:pPr>
              <a:t>‹#›</a:t>
            </a:fld>
            <a:endParaRPr lang="uk-UA"/>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C6EA4768-42AD-4ED1-B103-ED1924E35C77}" type="datetimeFigureOut">
              <a:rPr lang="uk-UA"/>
              <a:pPr>
                <a:defRPr/>
              </a:pPr>
              <a:t>25.02.2017</a:t>
            </a:fld>
            <a:endParaRPr lang="uk-UA"/>
          </a:p>
        </p:txBody>
      </p:sp>
      <p:sp>
        <p:nvSpPr>
          <p:cNvPr id="3" name="Footer Placeholder 2"/>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4" name="Slide Number Placeholder 3"/>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EF32D3A5-B247-4321-A157-D2553590C428}" type="slidenum">
              <a:rPr lang="uk-UA"/>
              <a:pPr>
                <a:defRPr/>
              </a:pPr>
              <a:t>‹#›</a:t>
            </a:fld>
            <a:endParaRPr lang="uk-UA"/>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FC11A380-D0FE-473E-AA37-A225E291E9F1}" type="datetimeFigureOut">
              <a:rPr lang="uk-UA"/>
              <a:pPr>
                <a:defRPr/>
              </a:pPr>
              <a:t>25.02.2017</a:t>
            </a:fld>
            <a:endParaRPr lang="uk-UA"/>
          </a:p>
        </p:txBody>
      </p:sp>
      <p:sp>
        <p:nvSpPr>
          <p:cNvPr id="6" name="Footer Placeholder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7" name="Slide Number Placeholder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F1D466BD-F374-4F4C-836E-98B485691D12}" type="slidenum">
              <a:rPr lang="uk-UA"/>
              <a:pPr>
                <a:defRPr/>
              </a:pPr>
              <a:t>‹#›</a:t>
            </a:fld>
            <a:endParaRPr lang="uk-UA"/>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a:t>Вставка рисунка</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A398C6F9-E7DB-41DE-B96C-0EDDBF72DAFB}" type="datetimeFigureOut">
              <a:rPr lang="uk-UA"/>
              <a:pPr>
                <a:defRPr/>
              </a:pPr>
              <a:t>25.02.2017</a:t>
            </a:fld>
            <a:endParaRPr lang="uk-UA"/>
          </a:p>
        </p:txBody>
      </p:sp>
      <p:sp>
        <p:nvSpPr>
          <p:cNvPr id="6" name="Footer Placeholder 5"/>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7" name="Slide Number Placeholder 6"/>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258AEBE7-0899-463E-8BBC-E52F6EA46933}" type="slidenum">
              <a:rPr lang="uk-UA"/>
              <a:pPr>
                <a:defRPr/>
              </a:pPr>
              <a:t>‹#›</a:t>
            </a:fld>
            <a:endParaRPr lang="uk-UA"/>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4698A40C-9EBD-42B0-8E65-DD1A51704A5B}" type="datetimeFigureOut">
              <a:rPr lang="uk-UA"/>
              <a:pPr>
                <a:defRPr/>
              </a:pPr>
              <a:t>25.02.2017</a:t>
            </a:fld>
            <a:endParaRPr lang="uk-UA"/>
          </a:p>
        </p:txBody>
      </p:sp>
      <p:sp>
        <p:nvSpPr>
          <p:cNvPr id="5" name="Footer Placeholder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6" name="Slide Number Placeholder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C385FF48-BEF5-49C3-AC16-B9F299C4BBC0}" type="slidenum">
              <a:rPr lang="uk-UA"/>
              <a:pPr>
                <a:defRPr/>
              </a:pPr>
              <a:t>‹#›</a:t>
            </a:fld>
            <a:endParaRPr lang="uk-UA"/>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3EC17FC8-CB9E-4F7E-B72F-CBF5BD80AB02}" type="datetimeFigureOut">
              <a:rPr lang="uk-UA"/>
              <a:pPr>
                <a:defRPr/>
              </a:pPr>
              <a:t>25.02.2017</a:t>
            </a:fld>
            <a:endParaRPr lang="uk-UA"/>
          </a:p>
        </p:txBody>
      </p:sp>
      <p:sp>
        <p:nvSpPr>
          <p:cNvPr id="5" name="Footer Placeholder 4"/>
          <p:cNvSpPr>
            <a:spLocks noGrp="1"/>
          </p:cNvSpPr>
          <p:nvPr>
            <p:ph type="ftr" sz="quarter" idx="11"/>
          </p:nvPr>
        </p:nvSpPr>
        <p:spPr/>
        <p:txBody>
          <a:bodyPr rtlCol="0"/>
          <a:lstStyle>
            <a:lvl1pPr fontAlgn="auto">
              <a:spcBef>
                <a:spcPts val="0"/>
              </a:spcBef>
              <a:spcAft>
                <a:spcPts val="0"/>
              </a:spcAft>
              <a:defRPr>
                <a:solidFill>
                  <a:prstClr val="black">
                    <a:tint val="75000"/>
                  </a:prstClr>
                </a:solidFill>
                <a:latin typeface="+mn-lt"/>
              </a:defRPr>
            </a:lvl1pPr>
          </a:lstStyle>
          <a:p>
            <a:pPr>
              <a:defRPr/>
            </a:pPr>
            <a:endParaRPr lang="uk-UA"/>
          </a:p>
        </p:txBody>
      </p:sp>
      <p:sp>
        <p:nvSpPr>
          <p:cNvPr id="6" name="Slide Number Placeholder 5"/>
          <p:cNvSpPr>
            <a:spLocks noGrp="1"/>
          </p:cNvSpPr>
          <p:nvPr>
            <p:ph type="sldNum" sz="quarter" idx="12"/>
          </p:nvPr>
        </p:nvSpPr>
        <p:spPr/>
        <p:txBody>
          <a:bodyPr rtlCol="0"/>
          <a:lstStyle>
            <a:lvl1pPr fontAlgn="auto">
              <a:spcBef>
                <a:spcPts val="0"/>
              </a:spcBef>
              <a:spcAft>
                <a:spcPts val="0"/>
              </a:spcAft>
              <a:defRPr>
                <a:solidFill>
                  <a:prstClr val="black">
                    <a:tint val="75000"/>
                  </a:prstClr>
                </a:solidFill>
                <a:latin typeface="+mn-lt"/>
              </a:defRPr>
            </a:lvl1pPr>
          </a:lstStyle>
          <a:p>
            <a:pPr>
              <a:defRPr/>
            </a:pPr>
            <a:fld id="{A7839741-0AF0-4824-8D26-F2C6D5B9D914}" type="slidenum">
              <a:rPr lang="uk-UA"/>
              <a:pPr>
                <a:defRPr/>
              </a:pPr>
              <a:t>‹#›</a:t>
            </a:fld>
            <a:endParaRPr lang="uk-U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D6016441-8D8C-402E-913F-498F6F90CD2E}" type="datetimeFigureOut">
              <a:rPr lang="ru-RU"/>
              <a:pPr>
                <a:defRPr/>
              </a:pPr>
              <a:t>25.02.2017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866E1018-1B5D-46A3-8290-4B6414066CA4}"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AA2018E5-9F26-4931-B63A-8265BD2C4B34}" type="datetimeFigureOut">
              <a:rPr lang="ru-RU"/>
              <a:pPr>
                <a:defRPr/>
              </a:pPr>
              <a:t>25.02.2017</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5E0CA3F-B212-49FD-B0C6-80462A14FA9A}"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A6B727"/>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fld id="{B70E25A4-7638-418F-BE57-B923ED727758}" type="datetimeFigureOut">
              <a:rPr lang="ru-RU"/>
              <a:pPr>
                <a:defRPr/>
              </a:pPr>
              <a:t>25.02.2017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defRPr>
            </a:lvl1pPr>
          </a:lstStyle>
          <a:p>
            <a:pPr>
              <a:defRPr/>
            </a:pPr>
            <a:fld id="{C317D3D8-D306-4572-8686-352ED4AD0D2B}"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99" r:id="rId1"/>
    <p:sldLayoutId id="2147483798" r:id="rId2"/>
    <p:sldLayoutId id="2147483797" r:id="rId3"/>
    <p:sldLayoutId id="2147483796" r:id="rId4"/>
    <p:sldLayoutId id="2147483795" r:id="rId5"/>
    <p:sldLayoutId id="2147483794" r:id="rId6"/>
    <p:sldLayoutId id="2147483793" r:id="rId7"/>
    <p:sldLayoutId id="2147483792" r:id="rId8"/>
    <p:sldLayoutId id="2147483791" r:id="rId9"/>
    <p:sldLayoutId id="2147483790" r:id="rId10"/>
    <p:sldLayoutId id="214748378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A6B727"/>
        </a:solidFill>
        <a:effectLst/>
      </p:bgPr>
    </p:bg>
    <p:spTree>
      <p:nvGrpSpPr>
        <p:cNvPr id="1" name=""/>
        <p:cNvGrpSpPr/>
        <p:nvPr/>
      </p:nvGrpSpPr>
      <p:grpSpPr>
        <a:xfrm>
          <a:off x="0" y="0"/>
          <a:ext cx="0" cy="0"/>
          <a:chOff x="0" y="0"/>
          <a:chExt cx="0" cy="0"/>
        </a:xfrm>
      </p:grpSpPr>
      <p:sp>
        <p:nvSpPr>
          <p:cNvPr id="13314"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3315"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fld id="{F006CC43-0EF7-4D72-83F9-A2B582A45CCC}" type="datetimeFigureOut">
              <a:rPr lang="ru-RU"/>
              <a:pPr>
                <a:defRPr/>
              </a:pPr>
              <a:t>25.02.2017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defRPr>
            </a:lvl1pPr>
          </a:lstStyle>
          <a:p>
            <a:pPr>
              <a:defRPr/>
            </a:pPr>
            <a:fld id="{F17101A2-FCD3-497D-A724-97E8D0A0F948}"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810" r:id="rId1"/>
    <p:sldLayoutId id="2147483809" r:id="rId2"/>
    <p:sldLayoutId id="2147483808" r:id="rId3"/>
    <p:sldLayoutId id="2147483807" r:id="rId4"/>
    <p:sldLayoutId id="2147483806" r:id="rId5"/>
    <p:sldLayoutId id="2147483805" r:id="rId6"/>
    <p:sldLayoutId id="2147483804" r:id="rId7"/>
    <p:sldLayoutId id="2147483803" r:id="rId8"/>
    <p:sldLayoutId id="2147483802" r:id="rId9"/>
    <p:sldLayoutId id="2147483801" r:id="rId10"/>
    <p:sldLayoutId id="2147483800"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A6B727"/>
        </a:solidFill>
        <a:effectLst/>
      </p:bgPr>
    </p:bg>
    <p:spTree>
      <p:nvGrpSpPr>
        <p:cNvPr id="1" name=""/>
        <p:cNvGrpSpPr/>
        <p:nvPr/>
      </p:nvGrpSpPr>
      <p:grpSpPr>
        <a:xfrm>
          <a:off x="0" y="0"/>
          <a:ext cx="0" cy="0"/>
          <a:chOff x="0" y="0"/>
          <a:chExt cx="0" cy="0"/>
        </a:xfrm>
      </p:grpSpPr>
      <p:sp>
        <p:nvSpPr>
          <p:cNvPr id="25602"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25603"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defRPr>
            </a:lvl1pPr>
          </a:lstStyle>
          <a:p>
            <a:pPr>
              <a:defRPr/>
            </a:pPr>
            <a:fld id="{9E386578-E417-4439-A591-13F4DF0244B6}" type="datetimeFigureOut">
              <a:rPr lang="ru-RU"/>
              <a:pPr>
                <a:defRPr/>
              </a:pPr>
              <a:t>25.02.2017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defRPr>
            </a:lvl1pPr>
          </a:lstStyle>
          <a:p>
            <a:pPr>
              <a:defRPr/>
            </a:pPr>
            <a:fld id="{EB051BB2-9FD6-462D-88B0-1A6BB8045F5C}"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821" r:id="rId1"/>
    <p:sldLayoutId id="2147483820" r:id="rId2"/>
    <p:sldLayoutId id="2147483819" r:id="rId3"/>
    <p:sldLayoutId id="2147483818" r:id="rId4"/>
    <p:sldLayoutId id="2147483817" r:id="rId5"/>
    <p:sldLayoutId id="2147483816" r:id="rId6"/>
    <p:sldLayoutId id="2147483815" r:id="rId7"/>
    <p:sldLayoutId id="2147483814" r:id="rId8"/>
    <p:sldLayoutId id="2147483813" r:id="rId9"/>
    <p:sldLayoutId id="2147483812" r:id="rId10"/>
    <p:sldLayoutId id="214748381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A6B727"/>
        </a:solidFill>
        <a:effectLst/>
      </p:bgPr>
    </p:bg>
    <p:spTree>
      <p:nvGrpSpPr>
        <p:cNvPr id="1" name=""/>
        <p:cNvGrpSpPr/>
        <p:nvPr/>
      </p:nvGrpSpPr>
      <p:grpSpPr>
        <a:xfrm>
          <a:off x="0" y="0"/>
          <a:ext cx="0" cy="0"/>
          <a:chOff x="0" y="0"/>
          <a:chExt cx="0" cy="0"/>
        </a:xfrm>
      </p:grpSpPr>
      <p:sp>
        <p:nvSpPr>
          <p:cNvPr id="37890"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37891"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pPr>
              <a:defRPr/>
            </a:pPr>
            <a:fld id="{DDF7C71E-9FDE-435A-81B7-63F7EB0917B6}" type="datetimeFigureOut">
              <a:rPr lang="uk-UA"/>
              <a:pPr>
                <a:defRPr/>
              </a:pPr>
              <a:t>25.02.2017</a:t>
            </a:fld>
            <a:endParaRPr lang="uk-UA"/>
          </a:p>
        </p:txBody>
      </p:sp>
      <p:sp>
        <p:nvSpPr>
          <p:cNvPr id="5" name="Footer Placeholder 4"/>
          <p:cNvSpPr>
            <a:spLocks noGrp="1"/>
          </p:cNvSpPr>
          <p:nvPr>
            <p:ph type="ftr" sz="quarter" idx="3"/>
          </p:nvPr>
        </p:nvSpPr>
        <p:spPr>
          <a:xfrm>
            <a:off x="3028950" y="6356350"/>
            <a:ext cx="30861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pPr>
              <a:defRPr/>
            </a:pPr>
            <a:endParaRPr lang="uk-UA"/>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pPr>
              <a:defRPr/>
            </a:pPr>
            <a:fld id="{1346F8CD-605F-4418-A1F9-C21A0E0C0D18}" type="slidenum">
              <a:rPr lang="uk-UA"/>
              <a:pPr>
                <a:defRPr/>
              </a:pPr>
              <a:t>‹#›</a:t>
            </a:fld>
            <a:endParaRPr lang="uk-UA"/>
          </a:p>
        </p:txBody>
      </p:sp>
    </p:spTree>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defRPr>
      </a:lvl2pPr>
      <a:lvl3pPr algn="l" rtl="0" eaLnBrk="0" fontAlgn="base" hangingPunct="0">
        <a:lnSpc>
          <a:spcPct val="90000"/>
        </a:lnSpc>
        <a:spcBef>
          <a:spcPct val="0"/>
        </a:spcBef>
        <a:spcAft>
          <a:spcPct val="0"/>
        </a:spcAft>
        <a:defRPr sz="4400">
          <a:solidFill>
            <a:schemeClr val="tx1"/>
          </a:solidFill>
          <a:latin typeface="Calibri Light"/>
        </a:defRPr>
      </a:lvl3pPr>
      <a:lvl4pPr algn="l" rtl="0" eaLnBrk="0" fontAlgn="base" hangingPunct="0">
        <a:lnSpc>
          <a:spcPct val="90000"/>
        </a:lnSpc>
        <a:spcBef>
          <a:spcPct val="0"/>
        </a:spcBef>
        <a:spcAft>
          <a:spcPct val="0"/>
        </a:spcAft>
        <a:defRPr sz="4400">
          <a:solidFill>
            <a:schemeClr val="tx1"/>
          </a:solidFill>
          <a:latin typeface="Calibri Light"/>
        </a:defRPr>
      </a:lvl4pPr>
      <a:lvl5pPr algn="l" rtl="0" eaLnBrk="0" fontAlgn="base" hangingPunct="0">
        <a:lnSpc>
          <a:spcPct val="90000"/>
        </a:lnSpc>
        <a:spcBef>
          <a:spcPct val="0"/>
        </a:spcBef>
        <a:spcAft>
          <a:spcPct val="0"/>
        </a:spcAft>
        <a:defRPr sz="4400">
          <a:solidFill>
            <a:schemeClr val="tx1"/>
          </a:solidFill>
          <a:latin typeface="Calibri Light"/>
        </a:defRPr>
      </a:lvl5pPr>
      <a:lvl6pPr marL="457200" algn="l" rtl="0" fontAlgn="base">
        <a:lnSpc>
          <a:spcPct val="90000"/>
        </a:lnSpc>
        <a:spcBef>
          <a:spcPct val="0"/>
        </a:spcBef>
        <a:spcAft>
          <a:spcPct val="0"/>
        </a:spcAft>
        <a:defRPr sz="4400">
          <a:solidFill>
            <a:schemeClr val="tx1"/>
          </a:solidFill>
          <a:latin typeface="Calibri Light"/>
        </a:defRPr>
      </a:lvl6pPr>
      <a:lvl7pPr marL="914400" algn="l" rtl="0" fontAlgn="base">
        <a:lnSpc>
          <a:spcPct val="90000"/>
        </a:lnSpc>
        <a:spcBef>
          <a:spcPct val="0"/>
        </a:spcBef>
        <a:spcAft>
          <a:spcPct val="0"/>
        </a:spcAft>
        <a:defRPr sz="4400">
          <a:solidFill>
            <a:schemeClr val="tx1"/>
          </a:solidFill>
          <a:latin typeface="Calibri Light"/>
        </a:defRPr>
      </a:lvl7pPr>
      <a:lvl8pPr marL="1371600" algn="l" rtl="0" fontAlgn="base">
        <a:lnSpc>
          <a:spcPct val="90000"/>
        </a:lnSpc>
        <a:spcBef>
          <a:spcPct val="0"/>
        </a:spcBef>
        <a:spcAft>
          <a:spcPct val="0"/>
        </a:spcAft>
        <a:defRPr sz="4400">
          <a:solidFill>
            <a:schemeClr val="tx1"/>
          </a:solidFill>
          <a:latin typeface="Calibri Light"/>
        </a:defRPr>
      </a:lvl8pPr>
      <a:lvl9pPr marL="1828800" algn="l" rtl="0" fontAlgn="base">
        <a:lnSpc>
          <a:spcPct val="90000"/>
        </a:lnSpc>
        <a:spcBef>
          <a:spcPct val="0"/>
        </a:spcBef>
        <a:spcAft>
          <a:spcPct val="0"/>
        </a:spcAft>
        <a:defRPr sz="4400">
          <a:solidFill>
            <a:schemeClr val="tx1"/>
          </a:solidFill>
          <a:latin typeface="Calibri Light"/>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A6B727"/>
        </a:solidFill>
        <a:effectLst/>
      </p:bgPr>
    </p:bg>
    <p:spTree>
      <p:nvGrpSpPr>
        <p:cNvPr id="1" name=""/>
        <p:cNvGrpSpPr/>
        <p:nvPr/>
      </p:nvGrpSpPr>
      <p:grpSpPr>
        <a:xfrm>
          <a:off x="0" y="0"/>
          <a:ext cx="0" cy="0"/>
          <a:chOff x="0" y="0"/>
          <a:chExt cx="0" cy="0"/>
        </a:xfrm>
      </p:grpSpPr>
      <p:sp>
        <p:nvSpPr>
          <p:cNvPr id="50178"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50179"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pPr>
              <a:defRPr/>
            </a:pPr>
            <a:fld id="{C8E5317D-825C-4469-8545-1C8B801FD757}" type="datetimeFigureOut">
              <a:rPr lang="uk-UA"/>
              <a:pPr>
                <a:defRPr/>
              </a:pPr>
              <a:t>25.02.2017</a:t>
            </a:fld>
            <a:endParaRPr lang="uk-UA"/>
          </a:p>
        </p:txBody>
      </p:sp>
      <p:sp>
        <p:nvSpPr>
          <p:cNvPr id="5" name="Footer Placeholder 4"/>
          <p:cNvSpPr>
            <a:spLocks noGrp="1"/>
          </p:cNvSpPr>
          <p:nvPr>
            <p:ph type="ftr" sz="quarter" idx="3"/>
          </p:nvPr>
        </p:nvSpPr>
        <p:spPr>
          <a:xfrm>
            <a:off x="3028950" y="6356350"/>
            <a:ext cx="30861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pPr>
              <a:defRPr/>
            </a:pPr>
            <a:endParaRPr lang="uk-UA"/>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pPr>
              <a:defRPr/>
            </a:pPr>
            <a:fld id="{24078AC4-826C-4DC0-8B4A-098287678381}" type="slidenum">
              <a:rPr lang="uk-UA"/>
              <a:pPr>
                <a:defRPr/>
              </a:pPr>
              <a:t>‹#›</a:t>
            </a:fld>
            <a:endParaRPr lang="uk-UA"/>
          </a:p>
        </p:txBody>
      </p:sp>
    </p:spTree>
  </p:cSld>
  <p:clrMap bg1="lt1" tx1="dk1" bg2="lt2" tx2="dk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defRPr>
      </a:lvl2pPr>
      <a:lvl3pPr algn="l" rtl="0" eaLnBrk="0" fontAlgn="base" hangingPunct="0">
        <a:lnSpc>
          <a:spcPct val="90000"/>
        </a:lnSpc>
        <a:spcBef>
          <a:spcPct val="0"/>
        </a:spcBef>
        <a:spcAft>
          <a:spcPct val="0"/>
        </a:spcAft>
        <a:defRPr sz="4400">
          <a:solidFill>
            <a:schemeClr val="tx1"/>
          </a:solidFill>
          <a:latin typeface="Calibri Light"/>
        </a:defRPr>
      </a:lvl3pPr>
      <a:lvl4pPr algn="l" rtl="0" eaLnBrk="0" fontAlgn="base" hangingPunct="0">
        <a:lnSpc>
          <a:spcPct val="90000"/>
        </a:lnSpc>
        <a:spcBef>
          <a:spcPct val="0"/>
        </a:spcBef>
        <a:spcAft>
          <a:spcPct val="0"/>
        </a:spcAft>
        <a:defRPr sz="4400">
          <a:solidFill>
            <a:schemeClr val="tx1"/>
          </a:solidFill>
          <a:latin typeface="Calibri Light"/>
        </a:defRPr>
      </a:lvl4pPr>
      <a:lvl5pPr algn="l" rtl="0" eaLnBrk="0" fontAlgn="base" hangingPunct="0">
        <a:lnSpc>
          <a:spcPct val="90000"/>
        </a:lnSpc>
        <a:spcBef>
          <a:spcPct val="0"/>
        </a:spcBef>
        <a:spcAft>
          <a:spcPct val="0"/>
        </a:spcAft>
        <a:defRPr sz="4400">
          <a:solidFill>
            <a:schemeClr val="tx1"/>
          </a:solidFill>
          <a:latin typeface="Calibri Light"/>
        </a:defRPr>
      </a:lvl5pPr>
      <a:lvl6pPr marL="457200" algn="l" rtl="0" fontAlgn="base">
        <a:lnSpc>
          <a:spcPct val="90000"/>
        </a:lnSpc>
        <a:spcBef>
          <a:spcPct val="0"/>
        </a:spcBef>
        <a:spcAft>
          <a:spcPct val="0"/>
        </a:spcAft>
        <a:defRPr sz="4400">
          <a:solidFill>
            <a:schemeClr val="tx1"/>
          </a:solidFill>
          <a:latin typeface="Calibri Light"/>
        </a:defRPr>
      </a:lvl6pPr>
      <a:lvl7pPr marL="914400" algn="l" rtl="0" fontAlgn="base">
        <a:lnSpc>
          <a:spcPct val="90000"/>
        </a:lnSpc>
        <a:spcBef>
          <a:spcPct val="0"/>
        </a:spcBef>
        <a:spcAft>
          <a:spcPct val="0"/>
        </a:spcAft>
        <a:defRPr sz="4400">
          <a:solidFill>
            <a:schemeClr val="tx1"/>
          </a:solidFill>
          <a:latin typeface="Calibri Light"/>
        </a:defRPr>
      </a:lvl7pPr>
      <a:lvl8pPr marL="1371600" algn="l" rtl="0" fontAlgn="base">
        <a:lnSpc>
          <a:spcPct val="90000"/>
        </a:lnSpc>
        <a:spcBef>
          <a:spcPct val="0"/>
        </a:spcBef>
        <a:spcAft>
          <a:spcPct val="0"/>
        </a:spcAft>
        <a:defRPr sz="4400">
          <a:solidFill>
            <a:schemeClr val="tx1"/>
          </a:solidFill>
          <a:latin typeface="Calibri Light"/>
        </a:defRPr>
      </a:lvl8pPr>
      <a:lvl9pPr marL="1828800" algn="l" rtl="0" fontAlgn="base">
        <a:lnSpc>
          <a:spcPct val="90000"/>
        </a:lnSpc>
        <a:spcBef>
          <a:spcPct val="0"/>
        </a:spcBef>
        <a:spcAft>
          <a:spcPct val="0"/>
        </a:spcAft>
        <a:defRPr sz="4400">
          <a:solidFill>
            <a:schemeClr val="tx1"/>
          </a:solidFill>
          <a:latin typeface="Calibri Light"/>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2466"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62467"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pPr>
              <a:defRPr/>
            </a:pPr>
            <a:fld id="{73C102A6-C3A3-4775-AF75-AE36EBF23A6F}" type="datetimeFigureOut">
              <a:rPr lang="uk-UA"/>
              <a:pPr>
                <a:defRPr/>
              </a:pPr>
              <a:t>25.02.2017</a:t>
            </a:fld>
            <a:endParaRPr lang="uk-UA"/>
          </a:p>
        </p:txBody>
      </p:sp>
      <p:sp>
        <p:nvSpPr>
          <p:cNvPr id="5" name="Footer Placeholder 4"/>
          <p:cNvSpPr>
            <a:spLocks noGrp="1"/>
          </p:cNvSpPr>
          <p:nvPr>
            <p:ph type="ftr" sz="quarter" idx="3"/>
          </p:nvPr>
        </p:nvSpPr>
        <p:spPr>
          <a:xfrm>
            <a:off x="3028950" y="6356350"/>
            <a:ext cx="30861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pPr>
              <a:defRPr/>
            </a:pPr>
            <a:endParaRPr lang="uk-UA"/>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pPr>
              <a:defRPr/>
            </a:pPr>
            <a:fld id="{7F002CB9-D679-44D9-9C6F-275C2677EE4E}" type="slidenum">
              <a:rPr lang="uk-UA"/>
              <a:pPr>
                <a:defRPr/>
              </a:pPr>
              <a:t>‹#›</a:t>
            </a:fld>
            <a:endParaRPr lang="uk-UA"/>
          </a:p>
        </p:txBody>
      </p:sp>
    </p:spTree>
  </p:cSld>
  <p:clrMap bg1="lt1" tx1="dk1" bg2="lt2" tx2="dk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defRPr>
      </a:lvl2pPr>
      <a:lvl3pPr algn="l" rtl="0" eaLnBrk="0" fontAlgn="base" hangingPunct="0">
        <a:lnSpc>
          <a:spcPct val="90000"/>
        </a:lnSpc>
        <a:spcBef>
          <a:spcPct val="0"/>
        </a:spcBef>
        <a:spcAft>
          <a:spcPct val="0"/>
        </a:spcAft>
        <a:defRPr sz="4400">
          <a:solidFill>
            <a:schemeClr val="tx1"/>
          </a:solidFill>
          <a:latin typeface="Calibri Light"/>
        </a:defRPr>
      </a:lvl3pPr>
      <a:lvl4pPr algn="l" rtl="0" eaLnBrk="0" fontAlgn="base" hangingPunct="0">
        <a:lnSpc>
          <a:spcPct val="90000"/>
        </a:lnSpc>
        <a:spcBef>
          <a:spcPct val="0"/>
        </a:spcBef>
        <a:spcAft>
          <a:spcPct val="0"/>
        </a:spcAft>
        <a:defRPr sz="4400">
          <a:solidFill>
            <a:schemeClr val="tx1"/>
          </a:solidFill>
          <a:latin typeface="Calibri Light"/>
        </a:defRPr>
      </a:lvl4pPr>
      <a:lvl5pPr algn="l" rtl="0" eaLnBrk="0" fontAlgn="base" hangingPunct="0">
        <a:lnSpc>
          <a:spcPct val="90000"/>
        </a:lnSpc>
        <a:spcBef>
          <a:spcPct val="0"/>
        </a:spcBef>
        <a:spcAft>
          <a:spcPct val="0"/>
        </a:spcAft>
        <a:defRPr sz="4400">
          <a:solidFill>
            <a:schemeClr val="tx1"/>
          </a:solidFill>
          <a:latin typeface="Calibri Light"/>
        </a:defRPr>
      </a:lvl5pPr>
      <a:lvl6pPr marL="457200" algn="l" rtl="0" fontAlgn="base">
        <a:lnSpc>
          <a:spcPct val="90000"/>
        </a:lnSpc>
        <a:spcBef>
          <a:spcPct val="0"/>
        </a:spcBef>
        <a:spcAft>
          <a:spcPct val="0"/>
        </a:spcAft>
        <a:defRPr sz="4400">
          <a:solidFill>
            <a:schemeClr val="tx1"/>
          </a:solidFill>
          <a:latin typeface="Calibri Light"/>
        </a:defRPr>
      </a:lvl6pPr>
      <a:lvl7pPr marL="914400" algn="l" rtl="0" fontAlgn="base">
        <a:lnSpc>
          <a:spcPct val="90000"/>
        </a:lnSpc>
        <a:spcBef>
          <a:spcPct val="0"/>
        </a:spcBef>
        <a:spcAft>
          <a:spcPct val="0"/>
        </a:spcAft>
        <a:defRPr sz="4400">
          <a:solidFill>
            <a:schemeClr val="tx1"/>
          </a:solidFill>
          <a:latin typeface="Calibri Light"/>
        </a:defRPr>
      </a:lvl7pPr>
      <a:lvl8pPr marL="1371600" algn="l" rtl="0" fontAlgn="base">
        <a:lnSpc>
          <a:spcPct val="90000"/>
        </a:lnSpc>
        <a:spcBef>
          <a:spcPct val="0"/>
        </a:spcBef>
        <a:spcAft>
          <a:spcPct val="0"/>
        </a:spcAft>
        <a:defRPr sz="4400">
          <a:solidFill>
            <a:schemeClr val="tx1"/>
          </a:solidFill>
          <a:latin typeface="Calibri Light"/>
        </a:defRPr>
      </a:lvl8pPr>
      <a:lvl9pPr marL="1828800" algn="l" rtl="0" fontAlgn="base">
        <a:lnSpc>
          <a:spcPct val="90000"/>
        </a:lnSpc>
        <a:spcBef>
          <a:spcPct val="0"/>
        </a:spcBef>
        <a:spcAft>
          <a:spcPct val="0"/>
        </a:spcAft>
        <a:defRPr sz="4400">
          <a:solidFill>
            <a:schemeClr val="tx1"/>
          </a:solidFill>
          <a:latin typeface="Calibri Light"/>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4754"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74755"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pPr>
              <a:defRPr/>
            </a:pPr>
            <a:fld id="{C57C6819-32E4-44B4-B1F2-E444AD228CF6}" type="datetimeFigureOut">
              <a:rPr lang="uk-UA"/>
              <a:pPr>
                <a:defRPr/>
              </a:pPr>
              <a:t>25.02.2017</a:t>
            </a:fld>
            <a:endParaRPr lang="uk-UA"/>
          </a:p>
        </p:txBody>
      </p:sp>
      <p:sp>
        <p:nvSpPr>
          <p:cNvPr id="5" name="Footer Placeholder 4"/>
          <p:cNvSpPr>
            <a:spLocks noGrp="1"/>
          </p:cNvSpPr>
          <p:nvPr>
            <p:ph type="ftr" sz="quarter" idx="3"/>
          </p:nvPr>
        </p:nvSpPr>
        <p:spPr>
          <a:xfrm>
            <a:off x="3028950" y="6356350"/>
            <a:ext cx="30861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pPr>
              <a:defRPr/>
            </a:pPr>
            <a:endParaRPr lang="uk-UA"/>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pPr>
              <a:defRPr/>
            </a:pPr>
            <a:fld id="{E3BED1A8-5249-43CF-BF2A-ED6793E61423}" type="slidenum">
              <a:rPr lang="uk-UA"/>
              <a:pPr>
                <a:defRPr/>
              </a:pPr>
              <a:t>‹#›</a:t>
            </a:fld>
            <a:endParaRPr lang="uk-UA"/>
          </a:p>
        </p:txBody>
      </p:sp>
    </p:spTree>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 id="2147483865"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defRPr>
      </a:lvl2pPr>
      <a:lvl3pPr algn="l" rtl="0" eaLnBrk="0" fontAlgn="base" hangingPunct="0">
        <a:lnSpc>
          <a:spcPct val="90000"/>
        </a:lnSpc>
        <a:spcBef>
          <a:spcPct val="0"/>
        </a:spcBef>
        <a:spcAft>
          <a:spcPct val="0"/>
        </a:spcAft>
        <a:defRPr sz="4400">
          <a:solidFill>
            <a:schemeClr val="tx1"/>
          </a:solidFill>
          <a:latin typeface="Calibri Light"/>
        </a:defRPr>
      </a:lvl3pPr>
      <a:lvl4pPr algn="l" rtl="0" eaLnBrk="0" fontAlgn="base" hangingPunct="0">
        <a:lnSpc>
          <a:spcPct val="90000"/>
        </a:lnSpc>
        <a:spcBef>
          <a:spcPct val="0"/>
        </a:spcBef>
        <a:spcAft>
          <a:spcPct val="0"/>
        </a:spcAft>
        <a:defRPr sz="4400">
          <a:solidFill>
            <a:schemeClr val="tx1"/>
          </a:solidFill>
          <a:latin typeface="Calibri Light"/>
        </a:defRPr>
      </a:lvl4pPr>
      <a:lvl5pPr algn="l" rtl="0" eaLnBrk="0" fontAlgn="base" hangingPunct="0">
        <a:lnSpc>
          <a:spcPct val="90000"/>
        </a:lnSpc>
        <a:spcBef>
          <a:spcPct val="0"/>
        </a:spcBef>
        <a:spcAft>
          <a:spcPct val="0"/>
        </a:spcAft>
        <a:defRPr sz="4400">
          <a:solidFill>
            <a:schemeClr val="tx1"/>
          </a:solidFill>
          <a:latin typeface="Calibri Light"/>
        </a:defRPr>
      </a:lvl5pPr>
      <a:lvl6pPr marL="457200" algn="l" rtl="0" fontAlgn="base">
        <a:lnSpc>
          <a:spcPct val="90000"/>
        </a:lnSpc>
        <a:spcBef>
          <a:spcPct val="0"/>
        </a:spcBef>
        <a:spcAft>
          <a:spcPct val="0"/>
        </a:spcAft>
        <a:defRPr sz="4400">
          <a:solidFill>
            <a:schemeClr val="tx1"/>
          </a:solidFill>
          <a:latin typeface="Calibri Light"/>
        </a:defRPr>
      </a:lvl6pPr>
      <a:lvl7pPr marL="914400" algn="l" rtl="0" fontAlgn="base">
        <a:lnSpc>
          <a:spcPct val="90000"/>
        </a:lnSpc>
        <a:spcBef>
          <a:spcPct val="0"/>
        </a:spcBef>
        <a:spcAft>
          <a:spcPct val="0"/>
        </a:spcAft>
        <a:defRPr sz="4400">
          <a:solidFill>
            <a:schemeClr val="tx1"/>
          </a:solidFill>
          <a:latin typeface="Calibri Light"/>
        </a:defRPr>
      </a:lvl7pPr>
      <a:lvl8pPr marL="1371600" algn="l" rtl="0" fontAlgn="base">
        <a:lnSpc>
          <a:spcPct val="90000"/>
        </a:lnSpc>
        <a:spcBef>
          <a:spcPct val="0"/>
        </a:spcBef>
        <a:spcAft>
          <a:spcPct val="0"/>
        </a:spcAft>
        <a:defRPr sz="4400">
          <a:solidFill>
            <a:schemeClr val="tx1"/>
          </a:solidFill>
          <a:latin typeface="Calibri Light"/>
        </a:defRPr>
      </a:lvl8pPr>
      <a:lvl9pPr marL="1828800" algn="l" rtl="0" fontAlgn="base">
        <a:lnSpc>
          <a:spcPct val="90000"/>
        </a:lnSpc>
        <a:spcBef>
          <a:spcPct val="0"/>
        </a:spcBef>
        <a:spcAft>
          <a:spcPct val="0"/>
        </a:spcAft>
        <a:defRPr sz="4400">
          <a:solidFill>
            <a:schemeClr val="tx1"/>
          </a:solidFill>
          <a:latin typeface="Calibri Light"/>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https://encrypted-tbn0.gstatic.com/images?q=tbn:ANd9GcSn79P8WLJAsIEEosdr7C7cQuLsZGJrN_xXa3FUXTCU0fwF-8Po" TargetMode="External"/><Relationship Id="rId7" Type="http://schemas.openxmlformats.org/officeDocument/2006/relationships/image" Target="http://provce.ck.ua/wp-content/uploads/2016/02/0a056699b7cc69ae44d0f86e069a99d4.jpg" TargetMode="External"/><Relationship Id="rId2" Type="http://schemas.openxmlformats.org/officeDocument/2006/relationships/image" Target="../media/image1.jpeg"/><Relationship Id="rId1" Type="http://schemas.openxmlformats.org/officeDocument/2006/relationships/slideLayout" Target="../slideLayouts/slideLayout18.xml"/><Relationship Id="rId6" Type="http://schemas.openxmlformats.org/officeDocument/2006/relationships/image" Target="../media/image3.jpeg"/><Relationship Id="rId5" Type="http://schemas.openxmlformats.org/officeDocument/2006/relationships/image" Target="https://encrypted-tbn1.gstatic.com/images?q=tbn:ANd9GcRq_W4D495JohTSn9zznZAWA5nHq40y7snx2UwsjLx_bF0IlEpg" TargetMode="Externa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6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0.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5" name="Picture 20" descr="&amp;Rcy;&amp;iecy;&amp;zcy;&amp;ucy;&amp;lcy;&amp;softcy;&amp;tcy;&amp;acy;&amp;tcy; &amp;pcy;&amp;ocy;&amp;shcy;&amp;ucy;&amp;kcy;&amp;ucy; &amp;zcy;&amp;ocy;&amp;bcy;&amp;rcy;&amp;acy;&amp;zhcy;&amp;iecy;&amp;ncy;&amp;softcy; &amp;zcy;&amp;acy; &amp;zcy;&amp;acy;&amp;pcy;&amp;icy;&amp;tcy;&amp;ocy;&amp;mcy; &quot;&amp;fcy;&amp;ocy;&amp;tcy;&amp;ocy; &amp;pcy;&amp;iecy;&amp;rcy;&amp;vcy;&amp;ocy;&amp;tscy;&amp;vcy;&amp;iukcy;&amp;tcy;&amp;iukcy;&amp;vcy;&quot;"/>
          <p:cNvPicPr>
            <a:picLocks noChangeAspect="1" noChangeArrowheads="1"/>
          </p:cNvPicPr>
          <p:nvPr/>
        </p:nvPicPr>
        <p:blipFill>
          <a:blip r:embed="rId2" r:link="rId3"/>
          <a:srcRect/>
          <a:stretch>
            <a:fillRect/>
          </a:stretch>
        </p:blipFill>
        <p:spPr bwMode="auto">
          <a:xfrm>
            <a:off x="5148263" y="1196975"/>
            <a:ext cx="3670300" cy="2428875"/>
          </a:xfrm>
          <a:prstGeom prst="rect">
            <a:avLst/>
          </a:prstGeom>
          <a:noFill/>
          <a:ln w="9525">
            <a:noFill/>
            <a:miter lim="800000"/>
            <a:headEnd/>
            <a:tailEnd/>
          </a:ln>
        </p:spPr>
      </p:pic>
      <p:pic>
        <p:nvPicPr>
          <p:cNvPr id="88066" name="Picture 21" descr="&amp;Pcy;&amp;ocy;&amp;vcy;’&amp;yacy;&amp;zcy;&amp;acy;&amp;ncy;&amp;iecy; &amp;zcy;&amp;ocy;&amp;bcy;&amp;rcy;&amp;acy;&amp;zhcy;&amp;iecy;&amp;ncy;&amp;ncy;&amp;yacy;"/>
          <p:cNvPicPr>
            <a:picLocks noChangeAspect="1" noChangeArrowheads="1"/>
          </p:cNvPicPr>
          <p:nvPr/>
        </p:nvPicPr>
        <p:blipFill>
          <a:blip r:embed="rId4" r:link="rId5"/>
          <a:srcRect/>
          <a:stretch>
            <a:fillRect/>
          </a:stretch>
        </p:blipFill>
        <p:spPr bwMode="auto">
          <a:xfrm>
            <a:off x="1116013" y="3933825"/>
            <a:ext cx="3600450" cy="2368550"/>
          </a:xfrm>
          <a:prstGeom prst="rect">
            <a:avLst/>
          </a:prstGeom>
          <a:noFill/>
          <a:ln w="9525">
            <a:noFill/>
            <a:miter lim="800000"/>
            <a:headEnd/>
            <a:tailEnd/>
          </a:ln>
        </p:spPr>
      </p:pic>
      <p:pic>
        <p:nvPicPr>
          <p:cNvPr id="88067" name="Picture 22" descr="&amp;Rcy;&amp;iecy;&amp;zcy;&amp;ucy;&amp;lcy;&amp;softcy;&amp;tcy;&amp;acy;&amp;tcy; &amp;pcy;&amp;ocy;&amp;shcy;&amp;ucy;&amp;kcy;&amp;ucy; &amp;zcy;&amp;ocy;&amp;bcy;&amp;rcy;&amp;acy;&amp;zhcy;&amp;iecy;&amp;ncy;&amp;softcy; &amp;zcy;&amp;acy; &amp;zcy;&amp;acy;&amp;pcy;&amp;icy;&amp;tcy;&amp;ocy;&amp;mcy; &quot;&amp;fcy;&amp;ocy;&amp;tcy;&amp;ocy; &amp;pcy;&amp;iecy;&amp;rcy;&amp;vcy;&amp;ocy;&amp;tscy;&amp;vcy;&amp;iukcy;&amp;tcy;&amp;iukcy;&amp;vcy;&quot;"/>
          <p:cNvPicPr>
            <a:picLocks noChangeAspect="1" noChangeArrowheads="1"/>
          </p:cNvPicPr>
          <p:nvPr/>
        </p:nvPicPr>
        <p:blipFill>
          <a:blip r:embed="rId6" r:link="rId7"/>
          <a:srcRect/>
          <a:stretch>
            <a:fillRect/>
          </a:stretch>
        </p:blipFill>
        <p:spPr bwMode="auto">
          <a:xfrm>
            <a:off x="5148263" y="3933825"/>
            <a:ext cx="3594100" cy="2319338"/>
          </a:xfrm>
          <a:prstGeom prst="rect">
            <a:avLst/>
          </a:prstGeom>
          <a:noFill/>
          <a:ln w="9525">
            <a:noFill/>
            <a:miter lim="800000"/>
            <a:headEnd/>
            <a:tailEnd/>
          </a:ln>
        </p:spPr>
      </p:pic>
      <p:sp>
        <p:nvSpPr>
          <p:cNvPr id="115735" name="Text Box 23"/>
          <p:cNvSpPr txBox="1">
            <a:spLocks noChangeArrowheads="1"/>
          </p:cNvSpPr>
          <p:nvPr/>
        </p:nvSpPr>
        <p:spPr bwMode="auto">
          <a:xfrm>
            <a:off x="250825" y="1341438"/>
            <a:ext cx="5113338" cy="3292475"/>
          </a:xfrm>
          <a:prstGeom prst="rect">
            <a:avLst/>
          </a:prstGeom>
          <a:noFill/>
          <a:ln w="9525">
            <a:noFill/>
            <a:miter lim="800000"/>
            <a:headEnd/>
            <a:tailEnd/>
          </a:ln>
          <a:effectLst/>
        </p:spPr>
        <p:txBody>
          <a:bodyPr>
            <a:spAutoFit/>
          </a:bodyPr>
          <a:lstStyle/>
          <a:p>
            <a:pPr algn="ctr">
              <a:defRPr/>
            </a:pPr>
            <a:r>
              <a:rPr lang="az-Cyrl-AZ" sz="4800" b="1">
                <a:solidFill>
                  <a:srgbClr val="CCECFF"/>
                </a:solidFill>
                <a:effectLst>
                  <a:outerShdw blurRad="38100" dist="38100" dir="2700000" algn="tl">
                    <a:srgbClr val="000000"/>
                  </a:outerShdw>
                </a:effectLst>
              </a:rPr>
              <a:t>"Збережемо первоцвіти нашого краю"</a:t>
            </a:r>
          </a:p>
          <a:p>
            <a:pPr>
              <a:spcBef>
                <a:spcPct val="50000"/>
              </a:spcBef>
              <a:defRPr/>
            </a:pPr>
            <a:endParaRPr lang="ru-RU" sz="4400">
              <a:solidFill>
                <a:srgbClr val="CCECFF"/>
              </a:solidFill>
            </a:endParaRPr>
          </a:p>
        </p:txBody>
      </p:sp>
      <p:sp>
        <p:nvSpPr>
          <p:cNvPr id="112646" name="Text Box 6"/>
          <p:cNvSpPr txBox="1">
            <a:spLocks noChangeArrowheads="1"/>
          </p:cNvSpPr>
          <p:nvPr/>
        </p:nvSpPr>
        <p:spPr bwMode="auto">
          <a:xfrm>
            <a:off x="323850" y="260350"/>
            <a:ext cx="7632700" cy="914400"/>
          </a:xfrm>
          <a:prstGeom prst="rect">
            <a:avLst/>
          </a:prstGeom>
          <a:noFill/>
          <a:ln w="9525">
            <a:noFill/>
            <a:miter lim="800000"/>
            <a:headEnd/>
            <a:tailEnd/>
          </a:ln>
          <a:effectLst/>
        </p:spPr>
        <p:txBody>
          <a:bodyPr>
            <a:spAutoFit/>
          </a:bodyPr>
          <a:lstStyle/>
          <a:p>
            <a:pPr algn="ctr">
              <a:spcBef>
                <a:spcPct val="50000"/>
              </a:spcBef>
            </a:pPr>
            <a:r>
              <a:rPr lang="uk-UA" sz="5400" b="1">
                <a:solidFill>
                  <a:schemeClr val="bg1"/>
                </a:solidFill>
                <a:effectLst>
                  <a:outerShdw blurRad="38100" dist="38100" dir="2700000" algn="tl">
                    <a:srgbClr val="000000"/>
                  </a:outerShdw>
                </a:effectLst>
                <a:latin typeface="Book Antiqua" pitchFamily="18" charset="0"/>
              </a:rPr>
              <a:t>Екологічна година</a:t>
            </a:r>
            <a:endParaRPr lang="ru-RU" sz="5400" b="1">
              <a:solidFill>
                <a:schemeClr val="bg1"/>
              </a:solidFill>
              <a:effectLst>
                <a:outerShdw blurRad="38100" dist="38100" dir="2700000" algn="tl">
                  <a:srgbClr val="000000"/>
                </a:outerShdw>
              </a:effectLst>
              <a:latin typeface="Book Antiqua" pitchFamily="18"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normAutofit/>
          </a:bodyPr>
          <a:lstStyle/>
          <a:p>
            <a:pPr eaLnBrk="1" hangingPunct="1">
              <a:defRPr/>
            </a:pPr>
            <a:r>
              <a:rPr lang="uk-UA" sz="3600" b="1" smtClean="0">
                <a:solidFill>
                  <a:srgbClr val="9966FF"/>
                </a:solidFill>
                <a:effectLst>
                  <a:outerShdw blurRad="38100" dist="38100" dir="2700000" algn="tl">
                    <a:srgbClr val="000000"/>
                  </a:outerShdw>
                </a:effectLst>
                <a:latin typeface="Arial" charset="0"/>
              </a:rPr>
              <a:t>Сон-трава</a:t>
            </a:r>
            <a:endParaRPr lang="ru-RU" sz="3600" smtClean="0">
              <a:solidFill>
                <a:srgbClr val="9966FF"/>
              </a:solidFill>
              <a:effectLst>
                <a:outerShdw blurRad="38100" dist="38100" dir="2700000" algn="tl">
                  <a:srgbClr val="000000"/>
                </a:outerShdw>
              </a:effectLst>
              <a:latin typeface="Arial" charset="0"/>
            </a:endParaRPr>
          </a:p>
        </p:txBody>
      </p:sp>
      <p:sp>
        <p:nvSpPr>
          <p:cNvPr id="9" name="Объект 8"/>
          <p:cNvSpPr>
            <a:spLocks noGrp="1"/>
          </p:cNvSpPr>
          <p:nvPr>
            <p:ph sz="half" idx="2"/>
          </p:nvPr>
        </p:nvSpPr>
        <p:spPr>
          <a:xfrm>
            <a:off x="4140200" y="1196975"/>
            <a:ext cx="4824413" cy="5545138"/>
          </a:xfrm>
        </p:spPr>
        <p:txBody>
          <a:bodyPr>
            <a:normAutofit/>
          </a:bodyPr>
          <a:lstStyle/>
          <a:p>
            <a:pPr marL="0" indent="0">
              <a:defRPr/>
            </a:pPr>
            <a:r>
              <a:rPr lang="az-Cyrl-AZ" sz="2400" b="1" smtClean="0">
                <a:solidFill>
                  <a:srgbClr val="CCCCFF"/>
                </a:solidFill>
                <a:effectLst>
                  <a:outerShdw blurRad="38100" dist="38100" dir="2700000" algn="tl">
                    <a:srgbClr val="000000"/>
                  </a:outerShdw>
                </a:effectLst>
                <a:latin typeface="Arial" charset="0"/>
              </a:rPr>
              <a:t> Ще можливі віхоли, нічні заморозки, холоднеча, але квітка сон-трава цього не боїться, вона завбачливо "утеплилась" щільним шаром м'якеньких срібних волосків, наче закуталась в хутряну шубку.  Назву свою сон-трава дістала через те, що її квітки в негоду і холод закриті, наче сплять, або через те, що використовували це зілля в народній медицині як снодійний засіб.</a:t>
            </a:r>
            <a:endParaRPr lang="ru-RU" sz="2400" b="1" smtClean="0">
              <a:solidFill>
                <a:srgbClr val="CCCCFF"/>
              </a:solidFill>
              <a:effectLst>
                <a:outerShdw blurRad="38100" dist="38100" dir="2700000" algn="tl">
                  <a:srgbClr val="000000"/>
                </a:outerShdw>
              </a:effectLst>
              <a:latin typeface="Arial" charset="0"/>
            </a:endParaRPr>
          </a:p>
        </p:txBody>
      </p:sp>
      <p:pic>
        <p:nvPicPr>
          <p:cNvPr id="99331" name="Picture 2"/>
          <p:cNvPicPr>
            <a:picLocks noChangeAspect="1" noChangeArrowheads="1"/>
          </p:cNvPicPr>
          <p:nvPr/>
        </p:nvPicPr>
        <p:blipFill>
          <a:blip r:embed="rId2"/>
          <a:srcRect/>
          <a:stretch>
            <a:fillRect/>
          </a:stretch>
        </p:blipFill>
        <p:spPr bwMode="auto">
          <a:xfrm>
            <a:off x="250825" y="1341438"/>
            <a:ext cx="3798888" cy="4968875"/>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eaLnBrk="1" hangingPunct="1">
              <a:defRPr/>
            </a:pPr>
            <a:r>
              <a:rPr lang="uk-UA" sz="3600" b="1" smtClean="0">
                <a:solidFill>
                  <a:srgbClr val="CCFF66"/>
                </a:solidFill>
                <a:effectLst>
                  <a:outerShdw blurRad="38100" dist="38100" dir="2700000" algn="tl">
                    <a:srgbClr val="000000"/>
                  </a:outerShdw>
                </a:effectLst>
              </a:rPr>
              <a:t>Горицвіт весняний</a:t>
            </a:r>
            <a:endParaRPr lang="ru-RU" sz="3600" smtClean="0">
              <a:effectLst>
                <a:outerShdw blurRad="38100" dist="38100" dir="2700000" algn="tl">
                  <a:srgbClr val="FFFFFF"/>
                </a:outerShdw>
              </a:effectLst>
            </a:endParaRPr>
          </a:p>
        </p:txBody>
      </p:sp>
      <p:sp>
        <p:nvSpPr>
          <p:cNvPr id="4" name="Объект 3"/>
          <p:cNvSpPr>
            <a:spLocks noGrp="1"/>
          </p:cNvSpPr>
          <p:nvPr>
            <p:ph sz="half" idx="2"/>
          </p:nvPr>
        </p:nvSpPr>
        <p:spPr>
          <a:xfrm>
            <a:off x="4284663" y="1268413"/>
            <a:ext cx="4608512" cy="4857750"/>
          </a:xfrm>
        </p:spPr>
        <p:txBody>
          <a:bodyPr>
            <a:normAutofit/>
          </a:bodyPr>
          <a:lstStyle/>
          <a:p>
            <a:pPr marL="0" indent="0" eaLnBrk="1" hangingPunct="1">
              <a:lnSpc>
                <a:spcPct val="90000"/>
              </a:lnSpc>
              <a:buFont typeface="Arial" charset="0"/>
              <a:buNone/>
              <a:defRPr/>
            </a:pPr>
            <a:r>
              <a:rPr lang="az-Cyrl-AZ" sz="2400" b="1" smtClean="0">
                <a:solidFill>
                  <a:srgbClr val="FFFFCC"/>
                </a:solidFill>
                <a:effectLst>
                  <a:outerShdw blurRad="38100" dist="38100" dir="2700000" algn="tl">
                    <a:srgbClr val="000000"/>
                  </a:outerShdw>
                </a:effectLst>
                <a:latin typeface="Arial" charset="0"/>
              </a:rPr>
              <a:t>Одна із перших весняних квіток, поява якої знаменує пробудження природи. Лікарська рослина з коротким, товстим кореневищем і численними ребристими  стеблами . Цвіте з ранньої весни до половині травня. </a:t>
            </a:r>
          </a:p>
          <a:p>
            <a:pPr marL="0" indent="0" eaLnBrk="1" hangingPunct="1">
              <a:lnSpc>
                <a:spcPct val="90000"/>
              </a:lnSpc>
              <a:buFont typeface="Arial" charset="0"/>
              <a:buNone/>
              <a:defRPr/>
            </a:pPr>
            <a:r>
              <a:rPr lang="az-Cyrl-AZ" sz="2400" b="1" smtClean="0">
                <a:solidFill>
                  <a:srgbClr val="FFFFCC"/>
                </a:solidFill>
                <a:effectLst>
                  <a:outerShdw blurRad="38100" dist="38100" dir="2700000" algn="tl">
                    <a:srgbClr val="000000"/>
                  </a:outerShdw>
                </a:effectLst>
                <a:latin typeface="Arial" charset="0"/>
              </a:rPr>
              <a:t>Занесений до Червоної книги України в 2009 р. Статус: «неоцінений»</a:t>
            </a:r>
            <a:endParaRPr lang="ru-RU" sz="2400" b="1" smtClean="0">
              <a:solidFill>
                <a:srgbClr val="FFFFCC"/>
              </a:solidFill>
              <a:effectLst>
                <a:outerShdw blurRad="38100" dist="38100" dir="2700000" algn="tl">
                  <a:srgbClr val="000000"/>
                </a:outerShdw>
              </a:effectLst>
              <a:latin typeface="Arial" charset="0"/>
            </a:endParaRPr>
          </a:p>
        </p:txBody>
      </p:sp>
      <p:pic>
        <p:nvPicPr>
          <p:cNvPr id="100355" name="Picture 2"/>
          <p:cNvPicPr>
            <a:picLocks noChangeAspect="1" noChangeArrowheads="1"/>
          </p:cNvPicPr>
          <p:nvPr/>
        </p:nvPicPr>
        <p:blipFill>
          <a:blip r:embed="rId2"/>
          <a:srcRect/>
          <a:stretch>
            <a:fillRect/>
          </a:stretch>
        </p:blipFill>
        <p:spPr bwMode="auto">
          <a:xfrm>
            <a:off x="323850" y="1412875"/>
            <a:ext cx="3744913" cy="4319588"/>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0_5038a_d96fc71a_XXL.jpg"/>
          <p:cNvPicPr>
            <a:picLocks noChangeAspect="1"/>
          </p:cNvPicPr>
          <p:nvPr/>
        </p:nvPicPr>
        <p:blipFill>
          <a:blip r:embed="rId2"/>
          <a:stretch>
            <a:fillRect/>
          </a:stretch>
        </p:blipFill>
        <p:spPr>
          <a:xfrm>
            <a:off x="0" y="0"/>
            <a:ext cx="9358313" cy="6858000"/>
          </a:xfrm>
          <a:prstGeom prst="rect">
            <a:avLst/>
          </a:prstGeom>
          <a:ln>
            <a:noFill/>
          </a:ln>
        </p:spPr>
        <p:style>
          <a:lnRef idx="3">
            <a:schemeClr val="lt1"/>
          </a:lnRef>
          <a:fillRef idx="1">
            <a:schemeClr val="accent3"/>
          </a:fillRef>
          <a:effectRef idx="1">
            <a:schemeClr val="accent3"/>
          </a:effectRef>
          <a:fontRef idx="minor">
            <a:schemeClr val="lt1"/>
          </a:fontRef>
        </p:style>
      </p:pic>
      <p:pic>
        <p:nvPicPr>
          <p:cNvPr id="101378" name="Picture 2"/>
          <p:cNvPicPr>
            <a:picLocks noChangeAspect="1" noChangeArrowheads="1"/>
          </p:cNvPicPr>
          <p:nvPr/>
        </p:nvPicPr>
        <p:blipFill>
          <a:blip r:embed="rId3"/>
          <a:srcRect/>
          <a:stretch>
            <a:fillRect/>
          </a:stretch>
        </p:blipFill>
        <p:spPr bwMode="auto">
          <a:xfrm>
            <a:off x="179388" y="188913"/>
            <a:ext cx="1684337" cy="2305050"/>
          </a:xfrm>
          <a:prstGeom prst="rect">
            <a:avLst/>
          </a:prstGeom>
          <a:noFill/>
          <a:ln w="9525">
            <a:noFill/>
            <a:miter lim="800000"/>
            <a:headEnd/>
            <a:tailEnd/>
          </a:ln>
        </p:spPr>
      </p:pic>
      <p:sp>
        <p:nvSpPr>
          <p:cNvPr id="202759" name="Text Box 7"/>
          <p:cNvSpPr txBox="1">
            <a:spLocks noChangeArrowheads="1"/>
          </p:cNvSpPr>
          <p:nvPr/>
        </p:nvSpPr>
        <p:spPr bwMode="auto">
          <a:xfrm>
            <a:off x="4572000" y="836613"/>
            <a:ext cx="4572000" cy="4760912"/>
          </a:xfrm>
          <a:prstGeom prst="rect">
            <a:avLst/>
          </a:prstGeom>
          <a:noFill/>
          <a:ln w="9525">
            <a:noFill/>
            <a:miter lim="800000"/>
            <a:headEnd/>
            <a:tailEnd/>
          </a:ln>
          <a:effectLst/>
        </p:spPr>
        <p:txBody>
          <a:bodyPr>
            <a:spAutoFit/>
          </a:bodyPr>
          <a:lstStyle/>
          <a:p>
            <a:pPr>
              <a:defRPr/>
            </a:pPr>
            <a:r>
              <a:rPr lang="az-Cyrl-AZ" b="1">
                <a:solidFill>
                  <a:schemeClr val="accent2"/>
                </a:solidFill>
                <a:effectLst>
                  <a:outerShdw blurRad="38100" dist="38100" dir="2700000" algn="tl">
                    <a:srgbClr val="000000"/>
                  </a:outerShdw>
                </a:effectLst>
              </a:rPr>
              <a:t>Ранньоквітучі види рослин, які занесені до Червоної книги </a:t>
            </a:r>
          </a:p>
          <a:p>
            <a:pPr>
              <a:defRPr/>
            </a:pPr>
            <a:r>
              <a:rPr lang="az-Cyrl-AZ" b="1">
                <a:solidFill>
                  <a:schemeClr val="accent2"/>
                </a:solidFill>
                <a:effectLst>
                  <a:outerShdw blurRad="38100" dist="38100" dir="2700000" algn="tl">
                    <a:srgbClr val="000000"/>
                  </a:outerShdw>
                </a:effectLst>
              </a:rPr>
              <a:t>України, охороняються на території</a:t>
            </a:r>
            <a:r>
              <a:rPr lang="az-Cyrl-AZ" b="1">
                <a:solidFill>
                  <a:srgbClr val="006600"/>
                </a:solidFill>
                <a:effectLst>
                  <a:outerShdw blurRad="38100" dist="38100" dir="2700000" algn="tl">
                    <a:srgbClr val="000000"/>
                  </a:outerShdw>
                </a:effectLst>
              </a:rPr>
              <a:t> </a:t>
            </a:r>
            <a:r>
              <a:rPr lang="az-Cyrl-AZ" b="1" u="sng">
                <a:solidFill>
                  <a:srgbClr val="006600"/>
                </a:solidFill>
                <a:effectLst>
                  <a:outerShdw blurRad="38100" dist="38100" dir="2700000" algn="tl">
                    <a:srgbClr val="000000"/>
                  </a:outerShdw>
                </a:effectLst>
              </a:rPr>
              <a:t>Канівського природного заповідника, комплексної пам’ятки природи загальнодержавного значення „Холодний Яр”, ботанічного заказника загальнодержавного значення Русько - Полянський, ботанічних заказників місцевого значення: „Білосніжний”, „Тюльпан дібровний”, „Берестове”, „Підсніжник”, „Іркліївський”, „Червонохиженський”, ландшафтного заказника Мошногірський”, заповідного урочища Перуни.</a:t>
            </a:r>
            <a:r>
              <a:rPr lang="az-Cyrl-AZ" b="1">
                <a:solidFill>
                  <a:srgbClr val="006600"/>
                </a:solidFill>
                <a:effectLst>
                  <a:outerShdw blurRad="38100" dist="38100" dir="2700000" algn="tl">
                    <a:srgbClr val="000000"/>
                  </a:outerShdw>
                </a:effectLst>
              </a:rPr>
              <a:t> </a:t>
            </a:r>
            <a:endParaRPr lang="ru-RU" b="1">
              <a:solidFill>
                <a:srgbClr val="006600"/>
              </a:solidFill>
              <a:effectLst>
                <a:outerShdw blurRad="38100" dist="38100" dir="2700000" algn="tl">
                  <a:srgbClr val="000000"/>
                </a:outerShdw>
              </a:effectLst>
            </a:endParaRPr>
          </a:p>
        </p:txBody>
      </p:sp>
    </p:spTree>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0_5038a_d96fc71a_XXL.jpg"/>
          <p:cNvPicPr>
            <a:picLocks noChangeAspect="1"/>
          </p:cNvPicPr>
          <p:nvPr/>
        </p:nvPicPr>
        <p:blipFill>
          <a:blip r:embed="rId2"/>
          <a:stretch>
            <a:fillRect/>
          </a:stretch>
        </p:blipFill>
        <p:spPr>
          <a:xfrm>
            <a:off x="0" y="0"/>
            <a:ext cx="9358313" cy="6858000"/>
          </a:xfrm>
          <a:prstGeom prst="rect">
            <a:avLst/>
          </a:prstGeom>
          <a:ln>
            <a:noFill/>
          </a:ln>
        </p:spPr>
        <p:style>
          <a:lnRef idx="3">
            <a:schemeClr val="lt1"/>
          </a:lnRef>
          <a:fillRef idx="1">
            <a:schemeClr val="accent3"/>
          </a:fillRef>
          <a:effectRef idx="1">
            <a:schemeClr val="accent3"/>
          </a:effectRef>
          <a:fontRef idx="minor">
            <a:schemeClr val="lt1"/>
          </a:fontRef>
        </p:style>
      </p:pic>
      <p:sp>
        <p:nvSpPr>
          <p:cNvPr id="90114" name="TextBox 2"/>
          <p:cNvSpPr txBox="1">
            <a:spLocks noChangeArrowheads="1"/>
          </p:cNvSpPr>
          <p:nvPr/>
        </p:nvSpPr>
        <p:spPr bwMode="auto">
          <a:xfrm>
            <a:off x="3851275" y="333375"/>
            <a:ext cx="4857750" cy="1190625"/>
          </a:xfrm>
          <a:prstGeom prst="rect">
            <a:avLst/>
          </a:prstGeom>
          <a:noFill/>
          <a:ln w="9525">
            <a:noFill/>
            <a:miter lim="800000"/>
            <a:headEnd/>
            <a:tailEnd/>
          </a:ln>
        </p:spPr>
        <p:txBody>
          <a:bodyPr>
            <a:spAutoFit/>
          </a:bodyPr>
          <a:lstStyle/>
          <a:p>
            <a:endParaRPr lang="uk-UA">
              <a:solidFill>
                <a:srgbClr val="000000"/>
              </a:solidFill>
              <a:latin typeface="Calibri" pitchFamily="34" charset="0"/>
            </a:endParaRPr>
          </a:p>
          <a:p>
            <a:endParaRPr lang="uk-UA">
              <a:solidFill>
                <a:srgbClr val="000000"/>
              </a:solidFill>
              <a:latin typeface="Calibri" pitchFamily="34" charset="0"/>
            </a:endParaRPr>
          </a:p>
          <a:p>
            <a:endParaRPr lang="uk-UA">
              <a:solidFill>
                <a:srgbClr val="000000"/>
              </a:solidFill>
              <a:latin typeface="Calibri" pitchFamily="34" charset="0"/>
            </a:endParaRPr>
          </a:p>
          <a:p>
            <a:endParaRPr lang="ru-RU">
              <a:solidFill>
                <a:srgbClr val="000000"/>
              </a:solidFill>
              <a:latin typeface="Calibri" pitchFamily="34" charset="0"/>
            </a:endParaRPr>
          </a:p>
        </p:txBody>
      </p:sp>
      <p:sp>
        <p:nvSpPr>
          <p:cNvPr id="5" name="TextBox 4"/>
          <p:cNvSpPr txBox="1"/>
          <p:nvPr/>
        </p:nvSpPr>
        <p:spPr>
          <a:xfrm>
            <a:off x="4500563" y="549275"/>
            <a:ext cx="4643437" cy="2352675"/>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a:spAutoFit/>
          </a:bodyPr>
          <a:lstStyle/>
          <a:p>
            <a:pPr algn="ctr">
              <a:defRPr/>
            </a:pPr>
            <a:r>
              <a:rPr lang="az-Cyrl-AZ" sz="2000" b="1">
                <a:solidFill>
                  <a:schemeClr val="hlink"/>
                </a:solidFill>
                <a:effectLst>
                  <a:outerShdw blurRad="38100" dist="38100" dir="2700000" algn="tl">
                    <a:srgbClr val="000000"/>
                  </a:outerShdw>
                </a:effectLst>
                <a:latin typeface="Arial" charset="0"/>
              </a:rPr>
              <a:t>“Підсніжник</a:t>
            </a:r>
            <a:r>
              <a:rPr lang="az-Cyrl-AZ" b="1">
                <a:solidFill>
                  <a:srgbClr val="008000"/>
                </a:solidFill>
                <a:effectLst>
                  <a:outerShdw blurRad="38100" dist="38100" dir="2700000" algn="tl">
                    <a:srgbClr val="000000"/>
                  </a:outerShdw>
                </a:effectLst>
                <a:latin typeface="Arial" charset="0"/>
              </a:rPr>
              <a:t> </a:t>
            </a:r>
          </a:p>
          <a:p>
            <a:pPr>
              <a:defRPr/>
            </a:pPr>
            <a:r>
              <a:rPr lang="az-Cyrl-AZ" sz="1600" b="1">
                <a:solidFill>
                  <a:srgbClr val="008000"/>
                </a:solidFill>
                <a:effectLst>
                  <a:outerShdw blurRad="38100" dist="38100" dir="2700000" algn="tl">
                    <a:srgbClr val="000000"/>
                  </a:outerShdw>
                </a:effectLst>
                <a:latin typeface="Arial" charset="0"/>
              </a:rPr>
              <a:t>Ще спить земля солодким сном.</a:t>
            </a:r>
          </a:p>
          <a:p>
            <a:pPr>
              <a:defRPr/>
            </a:pPr>
            <a:r>
              <a:rPr lang="az-Cyrl-AZ" sz="1600" b="1">
                <a:solidFill>
                  <a:srgbClr val="008000"/>
                </a:solidFill>
                <a:effectLst>
                  <a:outerShdw blurRad="38100" dist="38100" dir="2700000" algn="tl">
                    <a:srgbClr val="000000"/>
                  </a:outerShdw>
                </a:effectLst>
                <a:latin typeface="Arial" charset="0"/>
              </a:rPr>
              <a:t>Ще трави сплять в краю лелечім.</a:t>
            </a:r>
          </a:p>
          <a:p>
            <a:pPr>
              <a:defRPr/>
            </a:pPr>
            <a:r>
              <a:rPr lang="az-Cyrl-AZ" sz="1600" b="1">
                <a:solidFill>
                  <a:srgbClr val="008000"/>
                </a:solidFill>
                <a:effectLst>
                  <a:outerShdw blurRad="38100" dist="38100" dir="2700000" algn="tl">
                    <a:srgbClr val="000000"/>
                  </a:outerShdw>
                </a:effectLst>
                <a:latin typeface="Arial" charset="0"/>
              </a:rPr>
              <a:t>А десь під снігом, за бугром,</a:t>
            </a:r>
          </a:p>
          <a:p>
            <a:pPr>
              <a:defRPr/>
            </a:pPr>
            <a:r>
              <a:rPr lang="az-Cyrl-AZ" sz="1600" b="1">
                <a:solidFill>
                  <a:srgbClr val="008000"/>
                </a:solidFill>
                <a:effectLst>
                  <a:outerShdw blurRad="38100" dist="38100" dir="2700000" algn="tl">
                    <a:srgbClr val="000000"/>
                  </a:outerShdw>
                </a:effectLst>
                <a:latin typeface="Arial" charset="0"/>
              </a:rPr>
              <a:t>Підсніжник розправляє плечі.</a:t>
            </a:r>
          </a:p>
          <a:p>
            <a:pPr>
              <a:defRPr/>
            </a:pPr>
            <a:r>
              <a:rPr lang="az-Cyrl-AZ" sz="1600" b="1">
                <a:solidFill>
                  <a:srgbClr val="008000"/>
                </a:solidFill>
                <a:effectLst>
                  <a:outerShdw blurRad="38100" dist="38100" dir="2700000" algn="tl">
                    <a:srgbClr val="000000"/>
                  </a:outerShdw>
                </a:effectLst>
                <a:latin typeface="Arial" charset="0"/>
              </a:rPr>
              <a:t>До сонця тягне пелюстки</a:t>
            </a:r>
          </a:p>
          <a:p>
            <a:pPr>
              <a:defRPr/>
            </a:pPr>
            <a:r>
              <a:rPr lang="az-Cyrl-AZ" sz="1600" b="1">
                <a:solidFill>
                  <a:srgbClr val="008000"/>
                </a:solidFill>
                <a:effectLst>
                  <a:outerShdw blurRad="38100" dist="38100" dir="2700000" algn="tl">
                    <a:srgbClr val="000000"/>
                  </a:outerShdw>
                </a:effectLst>
                <a:latin typeface="Arial" charset="0"/>
              </a:rPr>
              <a:t>Крізь сніг, і вітер, і морози.</a:t>
            </a:r>
          </a:p>
          <a:p>
            <a:pPr>
              <a:defRPr/>
            </a:pPr>
            <a:r>
              <a:rPr lang="az-Cyrl-AZ" sz="1600" b="1">
                <a:solidFill>
                  <a:srgbClr val="008000"/>
                </a:solidFill>
                <a:effectLst>
                  <a:outerShdw blurRad="38100" dist="38100" dir="2700000" algn="tl">
                    <a:srgbClr val="000000"/>
                  </a:outerShdw>
                </a:effectLst>
                <a:latin typeface="Arial" charset="0"/>
              </a:rPr>
              <a:t>Він промовляє : «Я живий!</a:t>
            </a:r>
          </a:p>
          <a:p>
            <a:pPr>
              <a:defRPr/>
            </a:pPr>
            <a:r>
              <a:rPr lang="az-Cyrl-AZ" sz="1600" b="1">
                <a:solidFill>
                  <a:srgbClr val="008000"/>
                </a:solidFill>
                <a:effectLst>
                  <a:outerShdw blurRad="38100" dist="38100" dir="2700000" algn="tl">
                    <a:srgbClr val="000000"/>
                  </a:outerShdw>
                </a:effectLst>
                <a:latin typeface="Arial" charset="0"/>
              </a:rPr>
              <a:t>Весну стрічайте на порозі!»</a:t>
            </a:r>
            <a:endParaRPr lang="uk-UA" sz="1600" b="1">
              <a:solidFill>
                <a:srgbClr val="008000"/>
              </a:solidFill>
              <a:effectLst>
                <a:outerShdw blurRad="38100" dist="38100" dir="2700000" algn="tl">
                  <a:srgbClr val="000000"/>
                </a:outerShdw>
              </a:effectLst>
              <a:latin typeface="Arial" charset="0"/>
            </a:endParaRPr>
          </a:p>
        </p:txBody>
      </p:sp>
      <p:sp>
        <p:nvSpPr>
          <p:cNvPr id="114694" name="Text Box 6"/>
          <p:cNvSpPr txBox="1">
            <a:spLocks noChangeArrowheads="1"/>
          </p:cNvSpPr>
          <p:nvPr/>
        </p:nvSpPr>
        <p:spPr bwMode="auto">
          <a:xfrm>
            <a:off x="1476375" y="3716338"/>
            <a:ext cx="3887788" cy="2687637"/>
          </a:xfrm>
          <a:prstGeom prst="rect">
            <a:avLst/>
          </a:prstGeom>
          <a:noFill/>
          <a:ln w="9525">
            <a:noFill/>
            <a:miter lim="800000"/>
            <a:headEnd/>
            <a:tailEnd/>
          </a:ln>
          <a:effectLst/>
        </p:spPr>
        <p:txBody>
          <a:bodyPr>
            <a:spAutoFit/>
          </a:bodyPr>
          <a:lstStyle/>
          <a:p>
            <a:pPr>
              <a:defRPr/>
            </a:pPr>
            <a:r>
              <a:rPr lang="az-Cyrl-AZ" sz="2000" b="1">
                <a:solidFill>
                  <a:srgbClr val="9966FF"/>
                </a:solidFill>
                <a:effectLst>
                  <a:outerShdw blurRad="38100" dist="38100" dir="2700000" algn="tl">
                    <a:srgbClr val="000000"/>
                  </a:outerShdw>
                </a:effectLst>
              </a:rPr>
              <a:t>            </a:t>
            </a:r>
            <a:r>
              <a:rPr lang="az-Cyrl-AZ" sz="2000" b="1">
                <a:solidFill>
                  <a:srgbClr val="6699FF"/>
                </a:solidFill>
                <a:effectLst>
                  <a:outerShdw blurRad="38100" dist="38100" dir="2700000" algn="tl">
                    <a:srgbClr val="000000"/>
                  </a:outerShdw>
                </a:effectLst>
              </a:rPr>
              <a:t>“Сон-трава”</a:t>
            </a:r>
            <a:r>
              <a:rPr lang="az-Cyrl-AZ" sz="2400" i="1">
                <a:solidFill>
                  <a:srgbClr val="6699FF"/>
                </a:solidFill>
              </a:rPr>
              <a:t> </a:t>
            </a:r>
            <a:endParaRPr lang="az-Cyrl-AZ" sz="2400">
              <a:solidFill>
                <a:srgbClr val="6699FF"/>
              </a:solidFill>
            </a:endParaRPr>
          </a:p>
          <a:p>
            <a:pPr>
              <a:defRPr/>
            </a:pPr>
            <a:r>
              <a:rPr lang="az-Cyrl-AZ" sz="1600" b="1">
                <a:solidFill>
                  <a:srgbClr val="CC99FF"/>
                </a:solidFill>
                <a:effectLst>
                  <a:outerShdw blurRad="38100" dist="38100" dir="2700000" algn="tl">
                    <a:srgbClr val="000000"/>
                  </a:outerShdw>
                </a:effectLst>
              </a:rPr>
              <a:t>Колихає ніжно теплий вітер</a:t>
            </a:r>
          </a:p>
          <a:p>
            <a:pPr>
              <a:defRPr/>
            </a:pPr>
            <a:r>
              <a:rPr lang="az-Cyrl-AZ" sz="1600" b="1">
                <a:solidFill>
                  <a:srgbClr val="CC99FF"/>
                </a:solidFill>
                <a:effectLst>
                  <a:outerShdw blurRad="38100" dist="38100" dir="2700000" algn="tl">
                    <a:srgbClr val="000000"/>
                  </a:outerShdw>
                </a:effectLst>
              </a:rPr>
              <a:t>Квіти сон-трави коло вікна,</a:t>
            </a:r>
          </a:p>
          <a:p>
            <a:pPr>
              <a:defRPr/>
            </a:pPr>
            <a:r>
              <a:rPr lang="az-Cyrl-AZ" sz="1600" b="1">
                <a:solidFill>
                  <a:srgbClr val="CC99FF"/>
                </a:solidFill>
                <a:effectLst>
                  <a:outerShdw blurRad="38100" dist="38100" dir="2700000" algn="tl">
                    <a:srgbClr val="000000"/>
                  </a:outerShdw>
                </a:effectLst>
              </a:rPr>
              <a:t>І чомусь так хочеться радіти,</a:t>
            </a:r>
          </a:p>
          <a:p>
            <a:pPr>
              <a:defRPr/>
            </a:pPr>
            <a:r>
              <a:rPr lang="az-Cyrl-AZ" sz="1600" b="1">
                <a:solidFill>
                  <a:srgbClr val="CC99FF"/>
                </a:solidFill>
                <a:effectLst>
                  <a:outerShdw blurRad="38100" dist="38100" dir="2700000" algn="tl">
                    <a:srgbClr val="000000"/>
                  </a:outerShdw>
                </a:effectLst>
              </a:rPr>
              <a:t>І співати, вже прийшла весна!                 </a:t>
            </a:r>
          </a:p>
          <a:p>
            <a:pPr>
              <a:defRPr/>
            </a:pPr>
            <a:r>
              <a:rPr lang="az-Cyrl-AZ" sz="1600" b="1">
                <a:solidFill>
                  <a:srgbClr val="CC99FF"/>
                </a:solidFill>
                <a:effectLst>
                  <a:outerShdw blurRad="38100" dist="38100" dir="2700000" algn="tl">
                    <a:srgbClr val="000000"/>
                  </a:outerShdw>
                </a:effectLst>
              </a:rPr>
              <a:t>"Сон-трава", - казала ще бабуся,-"Символ спокою, кохання й чистоти!"</a:t>
            </a:r>
          </a:p>
          <a:p>
            <a:pPr>
              <a:defRPr/>
            </a:pPr>
            <a:r>
              <a:rPr lang="az-Cyrl-AZ" sz="1600" b="1">
                <a:solidFill>
                  <a:srgbClr val="CC99FF"/>
                </a:solidFill>
                <a:effectLst>
                  <a:outerShdw blurRad="38100" dist="38100" dir="2700000" algn="tl">
                    <a:srgbClr val="000000"/>
                  </a:outerShdw>
                </a:effectLst>
              </a:rPr>
              <a:t> Я дивлюсь на неї і молюся,</a:t>
            </a:r>
          </a:p>
          <a:p>
            <a:pPr>
              <a:defRPr/>
            </a:pPr>
            <a:r>
              <a:rPr lang="az-Cyrl-AZ" sz="1600" b="1">
                <a:solidFill>
                  <a:srgbClr val="CC99FF"/>
                </a:solidFill>
                <a:effectLst>
                  <a:outerShdw blurRad="38100" dist="38100" dir="2700000" algn="tl">
                    <a:srgbClr val="000000"/>
                  </a:outerShdw>
                </a:effectLst>
              </a:rPr>
              <a:t> Щоб усі  були щасливі на Землі</a:t>
            </a:r>
            <a:r>
              <a:rPr lang="az-Cyrl-AZ" b="1">
                <a:solidFill>
                  <a:srgbClr val="9933FF"/>
                </a:solidFill>
                <a:effectLst>
                  <a:outerShdw blurRad="38100" dist="38100" dir="2700000" algn="tl">
                    <a:srgbClr val="000000"/>
                  </a:outerShdw>
                </a:effectLst>
              </a:rPr>
              <a:t>.</a:t>
            </a:r>
            <a:endParaRPr lang="ru-RU" b="1">
              <a:solidFill>
                <a:srgbClr val="9933FF"/>
              </a:solidFill>
              <a:effectLst>
                <a:outerShdw blurRad="38100" dist="38100" dir="2700000" algn="tl">
                  <a:srgbClr val="000000"/>
                </a:outerShdw>
              </a:effectLst>
            </a:endParaRPr>
          </a:p>
        </p:txBody>
      </p:sp>
      <p:sp>
        <p:nvSpPr>
          <p:cNvPr id="114696" name="Rectangle 8"/>
          <p:cNvSpPr>
            <a:spLocks noChangeArrowheads="1"/>
          </p:cNvSpPr>
          <p:nvPr/>
        </p:nvSpPr>
        <p:spPr bwMode="auto">
          <a:xfrm>
            <a:off x="395288" y="188913"/>
            <a:ext cx="3889375" cy="3390900"/>
          </a:xfrm>
          <a:prstGeom prst="rect">
            <a:avLst/>
          </a:prstGeom>
          <a:noFill/>
          <a:ln w="9525">
            <a:noFill/>
            <a:miter lim="800000"/>
            <a:headEnd/>
            <a:tailEnd/>
          </a:ln>
          <a:effectLst/>
        </p:spPr>
        <p:txBody>
          <a:bodyPr anchor="ctr">
            <a:spAutoFit/>
          </a:bodyPr>
          <a:lstStyle/>
          <a:p>
            <a:pPr algn="ctr">
              <a:defRPr/>
            </a:pPr>
            <a:r>
              <a:rPr lang="az-Cyrl-AZ" sz="2400" b="1">
                <a:solidFill>
                  <a:srgbClr val="33CC33"/>
                </a:solidFill>
                <a:effectLst>
                  <a:outerShdw blurRad="38100" dist="38100" dir="2700000" algn="tl">
                    <a:srgbClr val="000000"/>
                  </a:outerShdw>
                </a:effectLst>
                <a:ea typeface="Times New Roman" pitchFamily="18" charset="0"/>
                <a:cs typeface="Arial" charset="0"/>
              </a:rPr>
              <a:t>“Проліски”</a:t>
            </a:r>
            <a:r>
              <a:rPr lang="az-Cyrl-AZ" sz="2000" b="1" i="1">
                <a:solidFill>
                  <a:srgbClr val="CCFF33"/>
                </a:solidFill>
                <a:effectLst>
                  <a:outerShdw blurRad="38100" dist="38100" dir="2700000" algn="tl">
                    <a:srgbClr val="000000"/>
                  </a:outerShdw>
                </a:effectLst>
                <a:ea typeface="Times New Roman" pitchFamily="18" charset="0"/>
                <a:cs typeface="Arial" charset="0"/>
              </a:rPr>
              <a:t> </a:t>
            </a:r>
          </a:p>
          <a:p>
            <a:pPr>
              <a:defRPr/>
            </a:pPr>
            <a:r>
              <a:rPr lang="az-Cyrl-AZ" sz="1600" b="1">
                <a:solidFill>
                  <a:srgbClr val="0066CC"/>
                </a:solidFill>
                <a:effectLst>
                  <a:outerShdw blurRad="38100" dist="38100" dir="2700000" algn="tl">
                    <a:srgbClr val="000000"/>
                  </a:outerShdw>
                </a:effectLst>
                <a:ea typeface="Times New Roman" pitchFamily="18" charset="0"/>
                <a:cs typeface="Arial" charset="0"/>
              </a:rPr>
              <a:t>Тендітні проліски блакитні,</a:t>
            </a:r>
          </a:p>
          <a:p>
            <a:pPr>
              <a:defRPr/>
            </a:pPr>
            <a:r>
              <a:rPr lang="az-Cyrl-AZ" sz="1600" b="1">
                <a:solidFill>
                  <a:srgbClr val="0066CC"/>
                </a:solidFill>
                <a:effectLst>
                  <a:outerShdw blurRad="38100" dist="38100" dir="2700000" algn="tl">
                    <a:srgbClr val="000000"/>
                  </a:outerShdw>
                </a:effectLst>
                <a:ea typeface="Times New Roman" pitchFamily="18" charset="0"/>
                <a:cs typeface="Arial" charset="0"/>
              </a:rPr>
              <a:t>Такі ви милі  і тендітні,</a:t>
            </a:r>
          </a:p>
          <a:p>
            <a:pPr>
              <a:defRPr/>
            </a:pPr>
            <a:r>
              <a:rPr lang="az-Cyrl-AZ" sz="1600" b="1">
                <a:solidFill>
                  <a:srgbClr val="0066CC"/>
                </a:solidFill>
                <a:effectLst>
                  <a:outerShdw blurRad="38100" dist="38100" dir="2700000" algn="tl">
                    <a:srgbClr val="000000"/>
                  </a:outerShdw>
                </a:effectLst>
                <a:ea typeface="Times New Roman" pitchFamily="18" charset="0"/>
                <a:cs typeface="Arial" charset="0"/>
              </a:rPr>
              <a:t>Немов дзвіночки весняні, </a:t>
            </a:r>
          </a:p>
          <a:p>
            <a:pPr>
              <a:defRPr/>
            </a:pPr>
            <a:r>
              <a:rPr lang="az-Cyrl-AZ" sz="1600" b="1">
                <a:solidFill>
                  <a:srgbClr val="0066CC"/>
                </a:solidFill>
                <a:effectLst>
                  <a:outerShdw blurRad="38100" dist="38100" dir="2700000" algn="tl">
                    <a:srgbClr val="000000"/>
                  </a:outerShdw>
                </a:effectLst>
                <a:ea typeface="Times New Roman" pitchFamily="18" charset="0"/>
                <a:cs typeface="Arial" charset="0"/>
              </a:rPr>
              <a:t>Гойдаєтесь серед снігів.</a:t>
            </a:r>
          </a:p>
          <a:p>
            <a:pPr>
              <a:defRPr/>
            </a:pPr>
            <a:r>
              <a:rPr lang="az-Cyrl-AZ" sz="1600" b="1">
                <a:solidFill>
                  <a:srgbClr val="0066CC"/>
                </a:solidFill>
                <a:effectLst>
                  <a:outerShdw blurRad="38100" dist="38100" dir="2700000" algn="tl">
                    <a:srgbClr val="000000"/>
                  </a:outerShdw>
                </a:effectLst>
                <a:ea typeface="Times New Roman" pitchFamily="18" charset="0"/>
                <a:cs typeface="Arial" charset="0"/>
              </a:rPr>
              <a:t> Ще холод ходить сонним гаєм</a:t>
            </a:r>
          </a:p>
          <a:p>
            <a:pPr>
              <a:defRPr/>
            </a:pPr>
            <a:r>
              <a:rPr lang="az-Cyrl-AZ" sz="1600" b="1">
                <a:solidFill>
                  <a:srgbClr val="0066CC"/>
                </a:solidFill>
                <a:effectLst>
                  <a:outerShdw blurRad="38100" dist="38100" dir="2700000" algn="tl">
                    <a:srgbClr val="000000"/>
                  </a:outerShdw>
                </a:effectLst>
                <a:ea typeface="Times New Roman" pitchFamily="18" charset="0"/>
                <a:cs typeface="Arial" charset="0"/>
              </a:rPr>
              <a:t>І сніг вас часом укриває,</a:t>
            </a:r>
          </a:p>
          <a:p>
            <a:pPr>
              <a:defRPr/>
            </a:pPr>
            <a:r>
              <a:rPr lang="az-Cyrl-AZ" sz="1600" b="1">
                <a:solidFill>
                  <a:srgbClr val="0066CC"/>
                </a:solidFill>
                <a:effectLst>
                  <a:outerShdw blurRad="38100" dist="38100" dir="2700000" algn="tl">
                    <a:srgbClr val="000000"/>
                  </a:outerShdw>
                </a:effectLst>
                <a:ea typeface="Times New Roman" pitchFamily="18" charset="0"/>
                <a:cs typeface="Arial" charset="0"/>
              </a:rPr>
              <a:t>Та ви всміхаєтесь. Чудні.</a:t>
            </a:r>
          </a:p>
          <a:p>
            <a:pPr>
              <a:defRPr/>
            </a:pPr>
            <a:r>
              <a:rPr lang="az-Cyrl-AZ" sz="1600" b="1">
                <a:solidFill>
                  <a:srgbClr val="0066CC"/>
                </a:solidFill>
                <a:effectLst>
                  <a:outerShdw blurRad="38100" dist="38100" dir="2700000" algn="tl">
                    <a:srgbClr val="000000"/>
                  </a:outerShdw>
                </a:effectLst>
                <a:ea typeface="Times New Roman" pitchFamily="18" charset="0"/>
                <a:cs typeface="Arial" charset="0"/>
              </a:rPr>
              <a:t>Радієте своїй весні.</a:t>
            </a:r>
          </a:p>
          <a:p>
            <a:pPr>
              <a:defRPr/>
            </a:pPr>
            <a:r>
              <a:rPr lang="az-Cyrl-AZ" sz="1600" b="1">
                <a:solidFill>
                  <a:srgbClr val="0066CC"/>
                </a:solidFill>
                <a:effectLst>
                  <a:outerShdw blurRad="38100" dist="38100" dir="2700000" algn="tl">
                    <a:srgbClr val="000000"/>
                  </a:outerShdw>
                </a:effectLst>
                <a:ea typeface="Times New Roman" pitchFamily="18" charset="0"/>
                <a:cs typeface="Arial" charset="0"/>
              </a:rPr>
              <a:t> І я радію разом з вами.</a:t>
            </a:r>
          </a:p>
          <a:p>
            <a:pPr>
              <a:defRPr/>
            </a:pPr>
            <a:r>
              <a:rPr lang="az-Cyrl-AZ" sz="1600" b="1">
                <a:solidFill>
                  <a:srgbClr val="0066CC"/>
                </a:solidFill>
                <a:effectLst>
                  <a:outerShdw blurRad="38100" dist="38100" dir="2700000" algn="tl">
                    <a:srgbClr val="000000"/>
                  </a:outerShdw>
                </a:effectLst>
                <a:ea typeface="Times New Roman" pitchFamily="18" charset="0"/>
                <a:cs typeface="Arial" charset="0"/>
              </a:rPr>
              <a:t>Зривать для  вази вас не стану,</a:t>
            </a:r>
          </a:p>
          <a:p>
            <a:pPr>
              <a:defRPr/>
            </a:pPr>
            <a:r>
              <a:rPr lang="az-Cyrl-AZ" sz="1600" b="1">
                <a:solidFill>
                  <a:srgbClr val="0066CC"/>
                </a:solidFill>
                <a:effectLst>
                  <a:outerShdw blurRad="38100" dist="38100" dir="2700000" algn="tl">
                    <a:srgbClr val="000000"/>
                  </a:outerShdw>
                </a:effectLst>
                <a:ea typeface="Times New Roman" pitchFamily="18" charset="0"/>
                <a:cs typeface="Arial" charset="0"/>
              </a:rPr>
              <a:t>Хай колір ваш зігріє душу,</a:t>
            </a:r>
          </a:p>
          <a:p>
            <a:pPr>
              <a:defRPr/>
            </a:pPr>
            <a:r>
              <a:rPr lang="az-Cyrl-AZ" sz="1600" b="1">
                <a:solidFill>
                  <a:srgbClr val="0066CC"/>
                </a:solidFill>
                <a:effectLst>
                  <a:outerShdw blurRad="38100" dist="38100" dir="2700000" algn="tl">
                    <a:srgbClr val="000000"/>
                  </a:outerShdw>
                </a:effectLst>
                <a:ea typeface="Times New Roman" pitchFamily="18" charset="0"/>
                <a:cs typeface="Arial" charset="0"/>
              </a:rPr>
              <a:t>Оберігати вас я мушу.</a:t>
            </a:r>
            <a:endParaRPr lang="ru-RU" sz="1600" b="1">
              <a:solidFill>
                <a:srgbClr val="0066CC"/>
              </a:solidFill>
              <a:effectLst>
                <a:outerShdw blurRad="38100" dist="38100" dir="2700000" algn="tl">
                  <a:srgbClr val="000000"/>
                </a:outerShdw>
              </a:effectLst>
              <a:ea typeface="Times New Roman" pitchFamily="18" charset="0"/>
              <a:cs typeface="Arial" charset="0"/>
            </a:endParaRPr>
          </a:p>
        </p:txBody>
      </p:sp>
      <p:sp>
        <p:nvSpPr>
          <p:cNvPr id="114701" name="Text Box 13"/>
          <p:cNvSpPr txBox="1">
            <a:spLocks noChangeArrowheads="1"/>
          </p:cNvSpPr>
          <p:nvPr/>
        </p:nvSpPr>
        <p:spPr bwMode="auto">
          <a:xfrm>
            <a:off x="5508625" y="3141663"/>
            <a:ext cx="3635375" cy="3300412"/>
          </a:xfrm>
          <a:prstGeom prst="rect">
            <a:avLst/>
          </a:prstGeom>
          <a:noFill/>
          <a:ln w="9525">
            <a:noFill/>
            <a:miter lim="800000"/>
            <a:headEnd/>
            <a:tailEnd/>
          </a:ln>
          <a:effectLst/>
        </p:spPr>
        <p:txBody>
          <a:bodyPr>
            <a:spAutoFit/>
          </a:bodyPr>
          <a:lstStyle/>
          <a:p>
            <a:pPr algn="ctr">
              <a:defRPr/>
            </a:pPr>
            <a:r>
              <a:rPr lang="az-Cyrl-AZ">
                <a:solidFill>
                  <a:srgbClr val="CC66FF"/>
                </a:solidFill>
              </a:rPr>
              <a:t> </a:t>
            </a:r>
            <a:r>
              <a:rPr lang="az-Cyrl-AZ" b="1">
                <a:solidFill>
                  <a:srgbClr val="CC66FF"/>
                </a:solidFill>
                <a:effectLst>
                  <a:outerShdw blurRad="38100" dist="38100" dir="2700000" algn="tl">
                    <a:srgbClr val="000000"/>
                  </a:outerShdw>
                </a:effectLst>
              </a:rPr>
              <a:t>“Мати- й- мачуха”</a:t>
            </a:r>
            <a:r>
              <a:rPr lang="az-Cyrl-AZ" i="1">
                <a:solidFill>
                  <a:schemeClr val="accent1"/>
                </a:solidFill>
                <a:effectLst>
                  <a:outerShdw blurRad="38100" dist="38100" dir="2700000" algn="tl">
                    <a:srgbClr val="000000"/>
                  </a:outerShdw>
                </a:effectLst>
              </a:rPr>
              <a:t> </a:t>
            </a:r>
          </a:p>
          <a:p>
            <a:pPr>
              <a:defRPr/>
            </a:pPr>
            <a:r>
              <a:rPr lang="az-Cyrl-AZ" sz="1600">
                <a:solidFill>
                  <a:srgbClr val="4F81BD"/>
                </a:solidFill>
                <a:effectLst>
                  <a:outerShdw blurRad="38100" dist="38100" dir="2700000" algn="tl">
                    <a:srgbClr val="000000"/>
                  </a:outerShdw>
                </a:effectLst>
              </a:rPr>
              <a:t>Кажуть, мати-чарівна лебідка.</a:t>
            </a:r>
          </a:p>
          <a:p>
            <a:pPr>
              <a:defRPr/>
            </a:pPr>
            <a:r>
              <a:rPr lang="az-Cyrl-AZ" sz="1600">
                <a:solidFill>
                  <a:srgbClr val="4F81BD"/>
                </a:solidFill>
                <a:effectLst>
                  <a:outerShdw blurRad="38100" dist="38100" dir="2700000" algn="tl">
                    <a:srgbClr val="000000"/>
                  </a:outerShdw>
                </a:effectLst>
              </a:rPr>
              <a:t>Кажуть, мачуха-темна душа.</a:t>
            </a:r>
          </a:p>
          <a:p>
            <a:pPr>
              <a:defRPr/>
            </a:pPr>
            <a:r>
              <a:rPr lang="az-Cyrl-AZ" sz="1600">
                <a:solidFill>
                  <a:srgbClr val="4F81BD"/>
                </a:solidFill>
                <a:effectLst>
                  <a:outerShdw blurRad="38100" dist="38100" dir="2700000" algn="tl">
                    <a:srgbClr val="000000"/>
                  </a:outerShdw>
                </a:effectLst>
              </a:rPr>
              <a:t>Та росте мати-й-мачухи квітка</a:t>
            </a:r>
          </a:p>
          <a:p>
            <a:pPr>
              <a:defRPr/>
            </a:pPr>
            <a:r>
              <a:rPr lang="az-Cyrl-AZ" sz="1600">
                <a:solidFill>
                  <a:srgbClr val="4F81BD"/>
                </a:solidFill>
                <a:effectLst>
                  <a:outerShdw blurRad="38100" dist="38100" dir="2700000" algn="tl">
                    <a:srgbClr val="000000"/>
                  </a:outerShdw>
                </a:effectLst>
              </a:rPr>
              <a:t>І від цього радіє душа. </a:t>
            </a:r>
          </a:p>
          <a:p>
            <a:pPr>
              <a:defRPr/>
            </a:pPr>
            <a:r>
              <a:rPr lang="az-Cyrl-AZ" sz="1600">
                <a:solidFill>
                  <a:srgbClr val="4F81BD"/>
                </a:solidFill>
                <a:effectLst>
                  <a:outerShdw blurRad="38100" dist="38100" dir="2700000" algn="tl">
                    <a:srgbClr val="000000"/>
                  </a:outerShdw>
                </a:effectLst>
              </a:rPr>
              <a:t>Сонця теплого ніжні посланці</a:t>
            </a:r>
          </a:p>
          <a:p>
            <a:pPr>
              <a:defRPr/>
            </a:pPr>
            <a:r>
              <a:rPr lang="az-Cyrl-AZ" sz="1600">
                <a:solidFill>
                  <a:srgbClr val="4F81BD"/>
                </a:solidFill>
                <a:effectLst>
                  <a:outerShdw blurRad="38100" dist="38100" dir="2700000" algn="tl">
                    <a:srgbClr val="000000"/>
                  </a:outerShdw>
                </a:effectLst>
              </a:rPr>
              <a:t>У зеленій шовковій траві,</a:t>
            </a:r>
          </a:p>
          <a:p>
            <a:pPr>
              <a:defRPr/>
            </a:pPr>
            <a:r>
              <a:rPr lang="az-Cyrl-AZ" sz="1600">
                <a:solidFill>
                  <a:srgbClr val="4F81BD"/>
                </a:solidFill>
                <a:effectLst>
                  <a:outerShdw blurRad="38100" dist="38100" dir="2700000" algn="tl">
                    <a:srgbClr val="000000"/>
                  </a:outerShdw>
                </a:effectLst>
              </a:rPr>
              <a:t>Весни ранньої крихітні бранці</a:t>
            </a:r>
          </a:p>
          <a:p>
            <a:pPr>
              <a:defRPr/>
            </a:pPr>
            <a:r>
              <a:rPr lang="az-Cyrl-AZ" sz="1600">
                <a:solidFill>
                  <a:srgbClr val="4F81BD"/>
                </a:solidFill>
                <a:effectLst>
                  <a:outerShdw blurRad="38100" dist="38100" dir="2700000" algn="tl">
                    <a:srgbClr val="000000"/>
                  </a:outerShdw>
                </a:effectLst>
              </a:rPr>
              <a:t>Посміхаються щиро мені.                          </a:t>
            </a:r>
          </a:p>
          <a:p>
            <a:pPr>
              <a:defRPr/>
            </a:pPr>
            <a:r>
              <a:rPr lang="az-Cyrl-AZ" sz="1600">
                <a:solidFill>
                  <a:srgbClr val="4F81BD"/>
                </a:solidFill>
                <a:effectLst>
                  <a:outerShdw blurRad="38100" dist="38100" dir="2700000" algn="tl">
                    <a:srgbClr val="000000"/>
                  </a:outerShdw>
                </a:effectLst>
              </a:rPr>
              <a:t> Притулюся я тихо до листя,</a:t>
            </a:r>
          </a:p>
          <a:p>
            <a:pPr>
              <a:defRPr/>
            </a:pPr>
            <a:r>
              <a:rPr lang="az-Cyrl-AZ" sz="1600">
                <a:solidFill>
                  <a:srgbClr val="4F81BD"/>
                </a:solidFill>
                <a:effectLst>
                  <a:outerShdw blurRad="38100" dist="38100" dir="2700000" algn="tl">
                    <a:srgbClr val="000000"/>
                  </a:outerShdw>
                </a:effectLst>
              </a:rPr>
              <a:t>Аромат свіжих квітів вдихну,</a:t>
            </a:r>
          </a:p>
          <a:p>
            <a:pPr>
              <a:defRPr/>
            </a:pPr>
            <a:r>
              <a:rPr lang="az-Cyrl-AZ" sz="1600">
                <a:solidFill>
                  <a:srgbClr val="4F81BD"/>
                </a:solidFill>
                <a:effectLst>
                  <a:outerShdw blurRad="38100" dist="38100" dir="2700000" algn="tl">
                    <a:srgbClr val="000000"/>
                  </a:outerShdw>
                </a:effectLst>
              </a:rPr>
              <a:t>І засну, наче в казці-колисці,</a:t>
            </a:r>
          </a:p>
          <a:p>
            <a:pPr>
              <a:defRPr/>
            </a:pPr>
            <a:r>
              <a:rPr lang="az-Cyrl-AZ" sz="1600">
                <a:solidFill>
                  <a:srgbClr val="4F81BD"/>
                </a:solidFill>
                <a:effectLst>
                  <a:outerShdw blurRad="38100" dist="38100" dir="2700000" algn="tl">
                    <a:srgbClr val="000000"/>
                  </a:outerShdw>
                </a:effectLst>
              </a:rPr>
              <a:t>Обіймаючи теплу весну.</a:t>
            </a:r>
            <a:endParaRPr lang="ru-RU" sz="1600">
              <a:solidFill>
                <a:srgbClr val="4F81BD"/>
              </a:solidFill>
              <a:effectLst>
                <a:outerShdw blurRad="38100" dist="38100" dir="2700000" algn="tl">
                  <a:srgbClr val="000000"/>
                </a:outerShdw>
              </a:effectLst>
            </a:endParaRPr>
          </a:p>
        </p:txBody>
      </p:sp>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0_5038a_d96fc71a_XXL.jpg"/>
          <p:cNvPicPr>
            <a:picLocks noChangeAspect="1"/>
          </p:cNvPicPr>
          <p:nvPr/>
        </p:nvPicPr>
        <p:blipFill>
          <a:blip r:embed="rId2"/>
          <a:stretch>
            <a:fillRect/>
          </a:stretch>
        </p:blipFill>
        <p:spPr>
          <a:xfrm>
            <a:off x="0" y="0"/>
            <a:ext cx="9358313" cy="6858000"/>
          </a:xfrm>
          <a:prstGeom prst="rect">
            <a:avLst/>
          </a:prstGeom>
          <a:ln>
            <a:noFill/>
          </a:ln>
        </p:spPr>
        <p:style>
          <a:lnRef idx="3">
            <a:schemeClr val="lt1"/>
          </a:lnRef>
          <a:fillRef idx="1">
            <a:schemeClr val="accent3"/>
          </a:fillRef>
          <a:effectRef idx="1">
            <a:schemeClr val="accent3"/>
          </a:effectRef>
          <a:fontRef idx="minor">
            <a:schemeClr val="lt1"/>
          </a:fontRef>
        </p:style>
      </p:pic>
      <p:sp>
        <p:nvSpPr>
          <p:cNvPr id="102402" name="TextBox 2"/>
          <p:cNvSpPr txBox="1">
            <a:spLocks noChangeArrowheads="1"/>
          </p:cNvSpPr>
          <p:nvPr/>
        </p:nvSpPr>
        <p:spPr bwMode="auto">
          <a:xfrm>
            <a:off x="3857625" y="285750"/>
            <a:ext cx="4857750" cy="1200150"/>
          </a:xfrm>
          <a:prstGeom prst="rect">
            <a:avLst/>
          </a:prstGeom>
          <a:noFill/>
          <a:ln w="9525">
            <a:noFill/>
            <a:miter lim="800000"/>
            <a:headEnd/>
            <a:tailEnd/>
          </a:ln>
        </p:spPr>
        <p:txBody>
          <a:bodyPr>
            <a:spAutoFit/>
          </a:bodyPr>
          <a:lstStyle/>
          <a:p>
            <a:endParaRPr lang="uk-UA">
              <a:solidFill>
                <a:srgbClr val="000000"/>
              </a:solidFill>
              <a:latin typeface="Calibri" pitchFamily="34" charset="0"/>
            </a:endParaRPr>
          </a:p>
          <a:p>
            <a:endParaRPr lang="uk-UA">
              <a:solidFill>
                <a:srgbClr val="000000"/>
              </a:solidFill>
              <a:latin typeface="Calibri" pitchFamily="34" charset="0"/>
            </a:endParaRPr>
          </a:p>
          <a:p>
            <a:endParaRPr lang="uk-UA">
              <a:solidFill>
                <a:srgbClr val="000000"/>
              </a:solidFill>
              <a:latin typeface="Calibri" pitchFamily="34" charset="0"/>
            </a:endParaRPr>
          </a:p>
          <a:p>
            <a:endParaRPr lang="ru-RU">
              <a:solidFill>
                <a:srgbClr val="000000"/>
              </a:solidFill>
              <a:latin typeface="Calibri" pitchFamily="34" charset="0"/>
            </a:endParaRPr>
          </a:p>
        </p:txBody>
      </p:sp>
      <p:sp>
        <p:nvSpPr>
          <p:cNvPr id="5" name="TextBox 4"/>
          <p:cNvSpPr txBox="1"/>
          <p:nvPr/>
        </p:nvSpPr>
        <p:spPr>
          <a:xfrm>
            <a:off x="4716463" y="363538"/>
            <a:ext cx="4398962" cy="6713537"/>
          </a:xfrm>
          <a:prstGeom prst="rect">
            <a:avLst/>
          </a:prstGeom>
          <a:noFill/>
          <a:ln>
            <a:noFill/>
          </a:ln>
        </p:spPr>
        <p:style>
          <a:lnRef idx="1">
            <a:schemeClr val="accent3"/>
          </a:lnRef>
          <a:fillRef idx="2">
            <a:schemeClr val="accent3"/>
          </a:fillRef>
          <a:effectRef idx="1">
            <a:schemeClr val="accent3"/>
          </a:effectRef>
          <a:fontRef idx="minor">
            <a:schemeClr val="dk1"/>
          </a:fontRef>
        </p:style>
        <p:txBody>
          <a:bodyPr>
            <a:spAutoFit/>
          </a:bodyPr>
          <a:lstStyle/>
          <a:p>
            <a:pPr algn="just">
              <a:defRPr/>
            </a:pPr>
            <a:r>
              <a:rPr lang="uk-UA" sz="2400" b="1">
                <a:solidFill>
                  <a:srgbClr val="0066CC"/>
                </a:solidFill>
                <a:effectLst>
                  <a:outerShdw blurRad="38100" dist="38100" dir="2700000" algn="tl">
                    <a:srgbClr val="000000"/>
                  </a:outerShdw>
                </a:effectLst>
                <a:latin typeface="Arial" charset="0"/>
              </a:rPr>
              <a:t>Не зривайте первоцвіти</a:t>
            </a:r>
          </a:p>
          <a:p>
            <a:pPr algn="just">
              <a:defRPr/>
            </a:pPr>
            <a:endParaRPr lang="uk-UA" b="1">
              <a:solidFill>
                <a:srgbClr val="669900"/>
              </a:solidFill>
              <a:effectLst>
                <a:outerShdw blurRad="38100" dist="38100" dir="2700000" algn="tl">
                  <a:srgbClr val="000000"/>
                </a:outerShdw>
              </a:effectLst>
              <a:latin typeface="Arial" charset="0"/>
            </a:endParaRPr>
          </a:p>
          <a:p>
            <a:pPr algn="just">
              <a:defRPr/>
            </a:pPr>
            <a:r>
              <a:rPr lang="uk-UA" b="1">
                <a:solidFill>
                  <a:srgbClr val="669900"/>
                </a:solidFill>
                <a:effectLst>
                  <a:outerShdw blurRad="38100" dist="38100" dir="2700000" algn="tl">
                    <a:srgbClr val="000000"/>
                  </a:outerShdw>
                </a:effectLst>
                <a:latin typeface="Arial" charset="0"/>
              </a:rPr>
              <a:t>Тане сніг, весна, відлига…</a:t>
            </a:r>
          </a:p>
          <a:p>
            <a:pPr algn="just">
              <a:defRPr/>
            </a:pPr>
            <a:r>
              <a:rPr lang="uk-UA" b="1">
                <a:solidFill>
                  <a:srgbClr val="669900"/>
                </a:solidFill>
                <a:effectLst>
                  <a:outerShdw blurRad="38100" dist="38100" dir="2700000" algn="tl">
                    <a:srgbClr val="000000"/>
                  </a:outerShdw>
                </a:effectLst>
                <a:latin typeface="Arial" charset="0"/>
              </a:rPr>
              <a:t>Рушила по річці крига.</a:t>
            </a:r>
          </a:p>
          <a:p>
            <a:pPr algn="just">
              <a:defRPr/>
            </a:pPr>
            <a:r>
              <a:rPr lang="uk-UA" b="1">
                <a:solidFill>
                  <a:srgbClr val="669900"/>
                </a:solidFill>
                <a:effectLst>
                  <a:outerShdw blurRad="38100" dist="38100" dir="2700000" algn="tl">
                    <a:srgbClr val="000000"/>
                  </a:outerShdw>
                </a:effectLst>
                <a:latin typeface="Arial" charset="0"/>
              </a:rPr>
              <a:t>Сонце світить, пригріває</a:t>
            </a:r>
          </a:p>
          <a:p>
            <a:pPr algn="just">
              <a:defRPr/>
            </a:pPr>
            <a:r>
              <a:rPr lang="uk-UA" b="1">
                <a:solidFill>
                  <a:srgbClr val="669900"/>
                </a:solidFill>
                <a:effectLst>
                  <a:outerShdw blurRad="38100" dist="38100" dir="2700000" algn="tl">
                    <a:srgbClr val="000000"/>
                  </a:outerShdw>
                </a:effectLst>
                <a:latin typeface="Arial" charset="0"/>
              </a:rPr>
              <a:t>Йде тепло, зима тікає.</a:t>
            </a:r>
          </a:p>
          <a:p>
            <a:pPr algn="just">
              <a:defRPr/>
            </a:pPr>
            <a:r>
              <a:rPr lang="uk-UA" b="1">
                <a:solidFill>
                  <a:srgbClr val="669900"/>
                </a:solidFill>
                <a:effectLst>
                  <a:outerShdw blurRad="38100" dist="38100" dir="2700000" algn="tl">
                    <a:srgbClr val="000000"/>
                  </a:outerShdw>
                </a:effectLst>
                <a:latin typeface="Arial" charset="0"/>
              </a:rPr>
              <a:t>В лісі сніг іще лишився,</a:t>
            </a:r>
          </a:p>
          <a:p>
            <a:pPr algn="just">
              <a:defRPr/>
            </a:pPr>
            <a:r>
              <a:rPr lang="uk-UA" b="1">
                <a:solidFill>
                  <a:srgbClr val="669900"/>
                </a:solidFill>
                <a:effectLst>
                  <a:outerShdw blurRad="38100" dist="38100" dir="2700000" algn="tl">
                    <a:srgbClr val="000000"/>
                  </a:outerShdw>
                </a:effectLst>
                <a:latin typeface="Arial" charset="0"/>
              </a:rPr>
              <a:t>Під деревами укрився,</a:t>
            </a:r>
          </a:p>
          <a:p>
            <a:pPr algn="just">
              <a:defRPr/>
            </a:pPr>
            <a:r>
              <a:rPr lang="uk-UA" b="1">
                <a:solidFill>
                  <a:srgbClr val="669900"/>
                </a:solidFill>
                <a:effectLst>
                  <a:outerShdw blurRad="38100" dist="38100" dir="2700000" algn="tl">
                    <a:srgbClr val="000000"/>
                  </a:outerShdw>
                </a:effectLst>
                <a:latin typeface="Arial" charset="0"/>
              </a:rPr>
              <a:t>Сніг від сонечка сховався,</a:t>
            </a:r>
          </a:p>
          <a:p>
            <a:pPr algn="just">
              <a:defRPr/>
            </a:pPr>
            <a:r>
              <a:rPr lang="uk-UA" b="1">
                <a:solidFill>
                  <a:srgbClr val="669900"/>
                </a:solidFill>
                <a:effectLst>
                  <a:outerShdw blurRad="38100" dist="38100" dir="2700000" algn="tl">
                    <a:srgbClr val="000000"/>
                  </a:outerShdw>
                </a:effectLst>
                <a:latin typeface="Arial" charset="0"/>
              </a:rPr>
              <a:t>Теплих променів злякався.</a:t>
            </a:r>
          </a:p>
          <a:p>
            <a:pPr algn="just">
              <a:defRPr/>
            </a:pPr>
            <a:r>
              <a:rPr lang="uk-UA" b="1">
                <a:solidFill>
                  <a:srgbClr val="669900"/>
                </a:solidFill>
                <a:effectLst>
                  <a:outerShdw blurRad="38100" dist="38100" dir="2700000" algn="tl">
                    <a:srgbClr val="000000"/>
                  </a:outerShdw>
                </a:effectLst>
                <a:latin typeface="Arial" charset="0"/>
              </a:rPr>
              <a:t>Та з під снігу – справжнє диво:</a:t>
            </a:r>
          </a:p>
          <a:p>
            <a:pPr algn="just">
              <a:defRPr/>
            </a:pPr>
            <a:r>
              <a:rPr lang="uk-UA" b="1">
                <a:solidFill>
                  <a:srgbClr val="669900"/>
                </a:solidFill>
                <a:effectLst>
                  <a:outerShdw blurRad="38100" dist="38100" dir="2700000" algn="tl">
                    <a:srgbClr val="000000"/>
                  </a:outerShdw>
                </a:effectLst>
                <a:latin typeface="Arial" charset="0"/>
              </a:rPr>
              <a:t>Первісток весни сміливий</a:t>
            </a:r>
          </a:p>
          <a:p>
            <a:pPr algn="just">
              <a:defRPr/>
            </a:pPr>
            <a:r>
              <a:rPr lang="uk-UA" b="1">
                <a:solidFill>
                  <a:srgbClr val="669900"/>
                </a:solidFill>
                <a:effectLst>
                  <a:outerShdw blurRad="38100" dist="38100" dir="2700000" algn="tl">
                    <a:srgbClr val="000000"/>
                  </a:outerShdw>
                </a:effectLst>
                <a:latin typeface="Arial" charset="0"/>
              </a:rPr>
              <a:t>Показав чоло тендітне,</a:t>
            </a:r>
          </a:p>
          <a:p>
            <a:pPr algn="just">
              <a:defRPr/>
            </a:pPr>
            <a:r>
              <a:rPr lang="uk-UA" b="1">
                <a:solidFill>
                  <a:srgbClr val="669900"/>
                </a:solidFill>
                <a:effectLst>
                  <a:outerShdw blurRad="38100" dist="38100" dir="2700000" algn="tl">
                    <a:srgbClr val="000000"/>
                  </a:outerShdw>
                </a:effectLst>
                <a:latin typeface="Arial" charset="0"/>
              </a:rPr>
              <a:t>Пелюсткове і привітне.</a:t>
            </a:r>
          </a:p>
          <a:p>
            <a:pPr algn="just">
              <a:defRPr/>
            </a:pPr>
            <a:r>
              <a:rPr lang="uk-UA" b="1">
                <a:solidFill>
                  <a:srgbClr val="669900"/>
                </a:solidFill>
                <a:effectLst>
                  <a:outerShdw blurRad="38100" dist="38100" dir="2700000" algn="tl">
                    <a:srgbClr val="000000"/>
                  </a:outerShdw>
                </a:effectLst>
                <a:latin typeface="Arial" charset="0"/>
              </a:rPr>
              <a:t>То підсніжник, первоцвіт,</a:t>
            </a:r>
          </a:p>
          <a:p>
            <a:pPr algn="just">
              <a:defRPr/>
            </a:pPr>
            <a:r>
              <a:rPr lang="uk-UA" b="1">
                <a:solidFill>
                  <a:srgbClr val="669900"/>
                </a:solidFill>
                <a:effectLst>
                  <a:outerShdw blurRad="38100" dist="38100" dir="2700000" algn="tl">
                    <a:srgbClr val="000000"/>
                  </a:outerShdw>
                </a:effectLst>
                <a:latin typeface="Arial" charset="0"/>
              </a:rPr>
              <a:t>Сніг долаючи і лід,</a:t>
            </a:r>
          </a:p>
          <a:p>
            <a:pPr algn="just">
              <a:defRPr/>
            </a:pPr>
            <a:r>
              <a:rPr lang="uk-UA" b="1">
                <a:solidFill>
                  <a:srgbClr val="669900"/>
                </a:solidFill>
                <a:effectLst>
                  <a:outerShdw blurRad="38100" dist="38100" dir="2700000" algn="tl">
                    <a:srgbClr val="000000"/>
                  </a:outerShdw>
                </a:effectLst>
                <a:latin typeface="Arial" charset="0"/>
              </a:rPr>
              <a:t>Прагне з сонцем привітатись</a:t>
            </a:r>
          </a:p>
          <a:p>
            <a:pPr algn="just">
              <a:defRPr/>
            </a:pPr>
            <a:r>
              <a:rPr lang="uk-UA" b="1">
                <a:solidFill>
                  <a:srgbClr val="669900"/>
                </a:solidFill>
                <a:effectLst>
                  <a:outerShdw blurRad="38100" dist="38100" dir="2700000" algn="tl">
                    <a:srgbClr val="000000"/>
                  </a:outerShdw>
                </a:effectLst>
                <a:latin typeface="Arial" charset="0"/>
              </a:rPr>
              <a:t>І з весною обійнятись.</a:t>
            </a:r>
          </a:p>
          <a:p>
            <a:pPr algn="just">
              <a:defRPr/>
            </a:pPr>
            <a:r>
              <a:rPr lang="uk-UA" b="1">
                <a:solidFill>
                  <a:srgbClr val="669900"/>
                </a:solidFill>
                <a:effectLst>
                  <a:outerShdw blurRad="38100" dist="38100" dir="2700000" algn="tl">
                    <a:srgbClr val="000000"/>
                  </a:outerShdw>
                </a:effectLst>
                <a:latin typeface="Arial" charset="0"/>
              </a:rPr>
              <a:t>Не зривайте первоцвіти,</a:t>
            </a:r>
          </a:p>
          <a:p>
            <a:pPr algn="just">
              <a:defRPr/>
            </a:pPr>
            <a:r>
              <a:rPr lang="uk-UA" b="1">
                <a:solidFill>
                  <a:srgbClr val="669900"/>
                </a:solidFill>
                <a:effectLst>
                  <a:outerShdw blurRad="38100" dist="38100" dir="2700000" algn="tl">
                    <a:srgbClr val="000000"/>
                  </a:outerShdw>
                </a:effectLst>
                <a:latin typeface="Arial" charset="0"/>
              </a:rPr>
              <a:t>Помилуйтеся на квіти.</a:t>
            </a:r>
          </a:p>
          <a:p>
            <a:pPr algn="just">
              <a:defRPr/>
            </a:pPr>
            <a:r>
              <a:rPr lang="uk-UA" b="1">
                <a:solidFill>
                  <a:srgbClr val="669900"/>
                </a:solidFill>
                <a:effectLst>
                  <a:outerShdw blurRad="38100" dist="38100" dir="2700000" algn="tl">
                    <a:srgbClr val="000000"/>
                  </a:outerShdw>
                </a:effectLst>
                <a:latin typeface="Arial" charset="0"/>
              </a:rPr>
              <a:t>Той, хто робить з них букети</a:t>
            </a:r>
          </a:p>
          <a:p>
            <a:pPr algn="just">
              <a:defRPr/>
            </a:pPr>
            <a:r>
              <a:rPr lang="uk-UA" b="1">
                <a:solidFill>
                  <a:srgbClr val="669900"/>
                </a:solidFill>
                <a:effectLst>
                  <a:outerShdw blurRad="38100" dist="38100" dir="2700000" algn="tl">
                    <a:srgbClr val="000000"/>
                  </a:outerShdw>
                </a:effectLst>
                <a:latin typeface="Arial" charset="0"/>
              </a:rPr>
              <a:t>Знищує життя Планети.</a:t>
            </a:r>
          </a:p>
          <a:p>
            <a:pPr algn="just">
              <a:defRPr/>
            </a:pPr>
            <a:r>
              <a:rPr lang="uk-UA" sz="1600" b="1">
                <a:solidFill>
                  <a:srgbClr val="CCECFF"/>
                </a:solidFill>
                <a:latin typeface="Arial" charset="0"/>
              </a:rPr>
              <a:t>                            </a:t>
            </a:r>
            <a:endParaRPr lang="uk-UA" sz="1600" b="1">
              <a:solidFill>
                <a:srgbClr val="CCECFF"/>
              </a:solidFill>
              <a:effectLst>
                <a:outerShdw blurRad="38100" dist="38100" dir="2700000" algn="tl">
                  <a:srgbClr val="000000"/>
                </a:outerShdw>
              </a:effectLst>
              <a:latin typeface="Arial" charset="0"/>
            </a:endParaRPr>
          </a:p>
          <a:p>
            <a:pPr algn="just">
              <a:defRPr/>
            </a:pPr>
            <a:endParaRPr lang="uk-UA" sz="1600" b="1">
              <a:solidFill>
                <a:srgbClr val="000000"/>
              </a:solidFill>
              <a:effectLst>
                <a:outerShdw blurRad="38100" dist="38100" dir="2700000" algn="tl">
                  <a:srgbClr val="FFFFFF"/>
                </a:outerShdw>
              </a:effectLst>
              <a:latin typeface="Arial" charset="0"/>
            </a:endParaRP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p:cNvSpPr>
          <p:nvPr>
            <p:ph type="title"/>
          </p:nvPr>
        </p:nvSpPr>
        <p:spPr/>
        <p:txBody>
          <a:bodyPr/>
          <a:lstStyle/>
          <a:p>
            <a:endParaRPr lang="ru-RU" smtClean="0"/>
          </a:p>
        </p:txBody>
      </p:sp>
      <p:sp>
        <p:nvSpPr>
          <p:cNvPr id="89090" name="Rectangle 3"/>
          <p:cNvSpPr>
            <a:spLocks noGrp="1"/>
          </p:cNvSpPr>
          <p:nvPr>
            <p:ph type="body" idx="1"/>
          </p:nvPr>
        </p:nvSpPr>
        <p:spPr/>
        <p:txBody>
          <a:bodyPr/>
          <a:lstStyle/>
          <a:p>
            <a:endParaRPr lang="ru-RU" smtClean="0"/>
          </a:p>
        </p:txBody>
      </p:sp>
      <p:pic>
        <p:nvPicPr>
          <p:cNvPr id="2" name="Рисунок 1" descr="0_5038a_d96fc71a_XXL.jpg"/>
          <p:cNvPicPr>
            <a:picLocks noChangeAspect="1"/>
          </p:cNvPicPr>
          <p:nvPr/>
        </p:nvPicPr>
        <p:blipFill>
          <a:blip r:embed="rId2"/>
          <a:stretch>
            <a:fillRect/>
          </a:stretch>
        </p:blipFill>
        <p:spPr>
          <a:xfrm>
            <a:off x="0" y="0"/>
            <a:ext cx="9358313" cy="6858000"/>
          </a:xfrm>
          <a:prstGeom prst="rect">
            <a:avLst/>
          </a:prstGeom>
          <a:ln>
            <a:noFill/>
          </a:ln>
        </p:spPr>
        <p:style>
          <a:lnRef idx="3">
            <a:schemeClr val="lt1"/>
          </a:lnRef>
          <a:fillRef idx="1">
            <a:schemeClr val="accent3"/>
          </a:fillRef>
          <a:effectRef idx="1">
            <a:schemeClr val="accent3"/>
          </a:effectRef>
          <a:fontRef idx="minor">
            <a:schemeClr val="lt1"/>
          </a:fontRef>
        </p:style>
      </p:pic>
      <p:sp>
        <p:nvSpPr>
          <p:cNvPr id="199685" name="Text Box 5"/>
          <p:cNvSpPr txBox="1">
            <a:spLocks noChangeArrowheads="1"/>
          </p:cNvSpPr>
          <p:nvPr/>
        </p:nvSpPr>
        <p:spPr bwMode="auto">
          <a:xfrm>
            <a:off x="3708400" y="836613"/>
            <a:ext cx="5435600" cy="5584825"/>
          </a:xfrm>
          <a:prstGeom prst="rect">
            <a:avLst/>
          </a:prstGeom>
          <a:noFill/>
          <a:ln w="9525">
            <a:noFill/>
            <a:miter lim="800000"/>
            <a:headEnd/>
            <a:tailEnd/>
          </a:ln>
          <a:effectLst/>
        </p:spPr>
        <p:txBody>
          <a:bodyPr>
            <a:spAutoFit/>
          </a:bodyPr>
          <a:lstStyle/>
          <a:p>
            <a:pPr>
              <a:spcBef>
                <a:spcPct val="50000"/>
              </a:spcBef>
              <a:defRPr/>
            </a:pPr>
            <a:r>
              <a:rPr lang="az-Cyrl-AZ" b="1" u="sng">
                <a:solidFill>
                  <a:srgbClr val="339933"/>
                </a:solidFill>
                <a:effectLst>
                  <a:outerShdw blurRad="38100" dist="38100" dir="2700000" algn="tl">
                    <a:srgbClr val="000000"/>
                  </a:outerShdw>
                </a:effectLst>
              </a:rPr>
              <a:t>Первоцвіти</a:t>
            </a:r>
            <a:r>
              <a:rPr lang="az-Cyrl-AZ" b="1">
                <a:solidFill>
                  <a:srgbClr val="339933"/>
                </a:solidFill>
                <a:effectLst>
                  <a:outerShdw blurRad="38100" dist="38100" dir="2700000" algn="tl">
                    <a:srgbClr val="000000"/>
                  </a:outerShdw>
                </a:effectLst>
              </a:rPr>
              <a:t> – це екологічна група рослин, яка нараховує близько 500 видів. Розпускання квітів у них відбувається ще до появи листків на деревах. У багатьох первоцвітів забарвлення яскраве, весняне. Квіти золотисті, блискучі, неначе сонце, голубі, як весняне небо, бузкові та білосніжні. Кожної весни під лісовим покривом відбувається чудо. Зацвітають ранньоквітучі рослини. “Яка краса!”. </a:t>
            </a:r>
            <a:r>
              <a:rPr lang="az-Cyrl-AZ" b="1" u="sng">
                <a:solidFill>
                  <a:srgbClr val="339933"/>
                </a:solidFill>
                <a:effectLst>
                  <a:outerShdw blurRad="38100" dist="38100" dir="2700000" algn="tl">
                    <a:srgbClr val="000000"/>
                  </a:outerShdw>
                </a:effectLst>
              </a:rPr>
              <a:t>Підсніжник складчастий, підсніжник звичайний (білосніжний), сон-трава, шафран сітчастий, цибуля ведмежа, вовчі ягоди пахучі, тюльпан дібровний, проліски дволиста та сибірська, ряст Маршала, ряст порожнистий та ущільнений, горицвіт весняний, конвалія</a:t>
            </a:r>
            <a:r>
              <a:rPr lang="az-Cyrl-AZ" b="1">
                <a:solidFill>
                  <a:srgbClr val="339933"/>
                </a:solidFill>
                <a:effectLst>
                  <a:outerShdw blurRad="38100" dist="38100" dir="2700000" algn="tl">
                    <a:srgbClr val="000000"/>
                  </a:outerShdw>
                </a:effectLst>
              </a:rPr>
              <a:t> – це не повний перелік первоцвітів, що зустрічаються в області. Всі ці рослини знаходяться на межі зникнення, більшість з них занесена до Червоної книги України. </a:t>
            </a:r>
            <a:endParaRPr lang="ru-RU" b="1">
              <a:solidFill>
                <a:srgbClr val="339933"/>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7" name="Рисунок 2"/>
          <p:cNvPicPr>
            <a:picLocks noChangeAspect="1"/>
          </p:cNvPicPr>
          <p:nvPr/>
        </p:nvPicPr>
        <p:blipFill>
          <a:blip r:embed="rId2"/>
          <a:srcRect/>
          <a:stretch>
            <a:fillRect/>
          </a:stretch>
        </p:blipFill>
        <p:spPr bwMode="auto">
          <a:xfrm>
            <a:off x="323850" y="1268413"/>
            <a:ext cx="3454400" cy="4319587"/>
          </a:xfrm>
          <a:prstGeom prst="rect">
            <a:avLst/>
          </a:prstGeom>
          <a:noFill/>
          <a:ln w="9525">
            <a:noFill/>
            <a:miter lim="800000"/>
            <a:headEnd/>
            <a:tailEnd/>
          </a:ln>
        </p:spPr>
      </p:pic>
      <p:sp>
        <p:nvSpPr>
          <p:cNvPr id="118786" name="Прямоугольник 5"/>
          <p:cNvSpPr>
            <a:spLocks noChangeArrowheads="1"/>
          </p:cNvSpPr>
          <p:nvPr/>
        </p:nvSpPr>
        <p:spPr bwMode="auto">
          <a:xfrm>
            <a:off x="4140200" y="1052513"/>
            <a:ext cx="4608513" cy="4838700"/>
          </a:xfrm>
          <a:prstGeom prst="rect">
            <a:avLst/>
          </a:prstGeom>
          <a:noFill/>
          <a:ln w="9525">
            <a:noFill/>
            <a:miter lim="800000"/>
            <a:headEnd/>
            <a:tailEnd/>
          </a:ln>
        </p:spPr>
        <p:txBody>
          <a:bodyPr>
            <a:spAutoFit/>
          </a:bodyPr>
          <a:lstStyle/>
          <a:p>
            <a:pPr defTabSz="457200">
              <a:defRPr/>
            </a:pPr>
            <a:r>
              <a:rPr lang="uk-UA" sz="2400" b="1">
                <a:solidFill>
                  <a:srgbClr val="FFFF99"/>
                </a:solidFill>
                <a:effectLst>
                  <a:outerShdw blurRad="38100" dist="38100" dir="2700000" algn="tl">
                    <a:srgbClr val="000000"/>
                  </a:outerShdw>
                </a:effectLst>
              </a:rPr>
              <a:t>Як тільки сходить сніг, по берегах річок і струмків, обривів, уздовж доріг скрізь у нас з'являються дрібні жовтувато-золотистого кольору квіти мати і мачухи.</a:t>
            </a:r>
            <a:br>
              <a:rPr lang="uk-UA" sz="2400" b="1">
                <a:solidFill>
                  <a:srgbClr val="FFFF99"/>
                </a:solidFill>
                <a:effectLst>
                  <a:outerShdw blurRad="38100" dist="38100" dir="2700000" algn="tl">
                    <a:srgbClr val="000000"/>
                  </a:outerShdw>
                </a:effectLst>
              </a:rPr>
            </a:br>
            <a:r>
              <a:rPr lang="uk-UA" sz="2400" b="1">
                <a:solidFill>
                  <a:srgbClr val="FFFF99"/>
                </a:solidFill>
                <a:effectLst>
                  <a:outerShdw blurRad="38100" dist="38100" dir="2700000" algn="tl">
                    <a:srgbClr val="000000"/>
                  </a:outerShdw>
                </a:effectLst>
              </a:rPr>
              <a:t>Це багаторічна трава, цвіте ранньою весною, до того, як розпуститься листя.</a:t>
            </a:r>
            <a:br>
              <a:rPr lang="uk-UA" sz="2400" b="1">
                <a:solidFill>
                  <a:srgbClr val="FFFF99"/>
                </a:solidFill>
                <a:effectLst>
                  <a:outerShdw blurRad="38100" dist="38100" dir="2700000" algn="tl">
                    <a:srgbClr val="000000"/>
                  </a:outerShdw>
                </a:effectLst>
              </a:rPr>
            </a:br>
            <a:r>
              <a:rPr lang="uk-UA" sz="2400" b="1">
                <a:solidFill>
                  <a:srgbClr val="FFFF99"/>
                </a:solidFill>
                <a:effectLst>
                  <a:outerShdw blurRad="38100" dist="38100" dir="2700000" algn="tl">
                    <a:srgbClr val="000000"/>
                  </a:outerShdw>
                </a:effectLst>
              </a:rPr>
              <a:t>Квітки і листя мати й мачухи здавна використовувалися лікарями для лікування найрізноманітніших хвороб.</a:t>
            </a:r>
          </a:p>
        </p:txBody>
      </p:sp>
      <p:sp>
        <p:nvSpPr>
          <p:cNvPr id="91139" name="Прямоугольник 6"/>
          <p:cNvSpPr>
            <a:spLocks noChangeArrowheads="1"/>
          </p:cNvSpPr>
          <p:nvPr/>
        </p:nvSpPr>
        <p:spPr bwMode="auto">
          <a:xfrm>
            <a:off x="3038475" y="333375"/>
            <a:ext cx="3478213" cy="641350"/>
          </a:xfrm>
          <a:prstGeom prst="rect">
            <a:avLst/>
          </a:prstGeom>
          <a:noFill/>
          <a:ln w="9525">
            <a:noFill/>
            <a:miter lim="800000"/>
            <a:headEnd/>
            <a:tailEnd/>
          </a:ln>
        </p:spPr>
        <p:txBody>
          <a:bodyPr>
            <a:spAutoFit/>
          </a:bodyPr>
          <a:lstStyle/>
          <a:p>
            <a:pPr defTabSz="457200"/>
            <a:r>
              <a:rPr lang="uk-UA" sz="3600" b="1">
                <a:solidFill>
                  <a:srgbClr val="FFFF00"/>
                </a:solidFill>
              </a:rPr>
              <a:t>Мати і мачуха</a:t>
            </a:r>
          </a:p>
        </p:txBody>
      </p:sp>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1" name="Рисунок 2"/>
          <p:cNvPicPr>
            <a:picLocks noChangeAspect="1"/>
          </p:cNvPicPr>
          <p:nvPr/>
        </p:nvPicPr>
        <p:blipFill>
          <a:blip r:embed="rId2"/>
          <a:srcRect/>
          <a:stretch>
            <a:fillRect/>
          </a:stretch>
        </p:blipFill>
        <p:spPr bwMode="auto">
          <a:xfrm>
            <a:off x="323850" y="1268413"/>
            <a:ext cx="3606800" cy="4679950"/>
          </a:xfrm>
          <a:prstGeom prst="rect">
            <a:avLst/>
          </a:prstGeom>
          <a:noFill/>
          <a:ln w="9525">
            <a:noFill/>
            <a:miter lim="800000"/>
            <a:headEnd/>
            <a:tailEnd/>
          </a:ln>
        </p:spPr>
      </p:pic>
      <p:sp>
        <p:nvSpPr>
          <p:cNvPr id="5" name="Прямоугольник 4"/>
          <p:cNvSpPr>
            <a:spLocks noChangeArrowheads="1"/>
          </p:cNvSpPr>
          <p:nvPr/>
        </p:nvSpPr>
        <p:spPr bwMode="auto">
          <a:xfrm>
            <a:off x="3662363" y="404813"/>
            <a:ext cx="2779712" cy="641350"/>
          </a:xfrm>
          <a:prstGeom prst="rect">
            <a:avLst/>
          </a:prstGeom>
          <a:noFill/>
          <a:ln w="9525">
            <a:noFill/>
            <a:miter lim="800000"/>
            <a:headEnd/>
            <a:tailEnd/>
          </a:ln>
        </p:spPr>
        <p:txBody>
          <a:bodyPr>
            <a:spAutoFit/>
          </a:bodyPr>
          <a:lstStyle/>
          <a:p>
            <a:pPr defTabSz="457200">
              <a:defRPr/>
            </a:pPr>
            <a:r>
              <a:rPr lang="uk-UA" sz="3600" b="1">
                <a:solidFill>
                  <a:srgbClr val="CCECFF"/>
                </a:solidFill>
                <a:effectLst>
                  <a:outerShdw blurRad="38100" dist="38100" dir="2700000" algn="tl">
                    <a:srgbClr val="000000"/>
                  </a:outerShdw>
                </a:effectLst>
              </a:rPr>
              <a:t>Підсніжник</a:t>
            </a:r>
          </a:p>
        </p:txBody>
      </p:sp>
      <p:sp>
        <p:nvSpPr>
          <p:cNvPr id="119811" name="Прямоугольник 5"/>
          <p:cNvSpPr>
            <a:spLocks noChangeArrowheads="1"/>
          </p:cNvSpPr>
          <p:nvPr/>
        </p:nvSpPr>
        <p:spPr bwMode="auto">
          <a:xfrm>
            <a:off x="4140200" y="1125538"/>
            <a:ext cx="4752975" cy="4838700"/>
          </a:xfrm>
          <a:prstGeom prst="rect">
            <a:avLst/>
          </a:prstGeom>
          <a:noFill/>
          <a:ln w="9525">
            <a:noFill/>
            <a:miter lim="800000"/>
            <a:headEnd/>
            <a:tailEnd/>
          </a:ln>
        </p:spPr>
        <p:txBody>
          <a:bodyPr>
            <a:spAutoFit/>
          </a:bodyPr>
          <a:lstStyle/>
          <a:p>
            <a:pPr defTabSz="457200">
              <a:defRPr/>
            </a:pPr>
            <a:r>
              <a:rPr lang="uk-UA" sz="2400" b="1">
                <a:solidFill>
                  <a:srgbClr val="FFFFFF"/>
                </a:solidFill>
                <a:effectLst>
                  <a:outerShdw blurRad="38100" dist="38100" dir="2700000" algn="tl">
                    <a:srgbClr val="000000"/>
                  </a:outerShdw>
                </a:effectLst>
              </a:rPr>
              <a:t>Підсніжник - це квітка весни.</a:t>
            </a:r>
          </a:p>
          <a:p>
            <a:pPr defTabSz="457200">
              <a:defRPr/>
            </a:pPr>
            <a:r>
              <a:rPr lang="uk-UA" sz="2400" b="1">
                <a:solidFill>
                  <a:srgbClr val="FFFFFF"/>
                </a:solidFill>
                <a:effectLst>
                  <a:outerShdw blurRad="38100" dist="38100" dir="2700000" algn="tl">
                    <a:srgbClr val="000000"/>
                  </a:outerShdw>
                </a:effectLst>
              </a:rPr>
              <a:t>Ще навкруги лежить сніг, а він вже пробиває собі дорогу до сонця. Спершу з-під трави видніються невеликі зелені листочки. Згодом появляються білі голівки на  тендітному стебельці. Квітка має три ніжних пелюстки. Ростуть ці чудові квіти густими білими острівцями.    </a:t>
            </a:r>
            <a:br>
              <a:rPr lang="uk-UA" sz="2400" b="1">
                <a:solidFill>
                  <a:srgbClr val="FFFFFF"/>
                </a:solidFill>
                <a:effectLst>
                  <a:outerShdw blurRad="38100" dist="38100" dir="2700000" algn="tl">
                    <a:srgbClr val="000000"/>
                  </a:outerShdw>
                </a:effectLst>
              </a:rPr>
            </a:br>
            <a:r>
              <a:rPr lang="uk-UA" sz="2400" b="1">
                <a:solidFill>
                  <a:srgbClr val="FFFFFF"/>
                </a:solidFill>
                <a:effectLst>
                  <a:outerShdw blurRad="38100" dist="38100" dir="2700000" algn="tl">
                    <a:srgbClr val="000000"/>
                  </a:outerShdw>
                </a:effectLst>
              </a:rPr>
              <a:t>Підсніжник занесений до Червоної книги України.</a:t>
            </a:r>
          </a:p>
        </p:txBody>
      </p:sp>
    </p:spTree>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A6B727"/>
        </a:solidFill>
        <a:effectLst/>
      </p:bgPr>
    </p:bg>
    <p:spTree>
      <p:nvGrpSpPr>
        <p:cNvPr id="1" name=""/>
        <p:cNvGrpSpPr/>
        <p:nvPr/>
      </p:nvGrpSpPr>
      <p:grpSpPr>
        <a:xfrm>
          <a:off x="0" y="0"/>
          <a:ext cx="0" cy="0"/>
          <a:chOff x="0" y="0"/>
          <a:chExt cx="0" cy="0"/>
        </a:xfrm>
      </p:grpSpPr>
      <p:sp>
        <p:nvSpPr>
          <p:cNvPr id="120835" name="Прямоугольник 5"/>
          <p:cNvSpPr>
            <a:spLocks noChangeArrowheads="1"/>
          </p:cNvSpPr>
          <p:nvPr/>
        </p:nvSpPr>
        <p:spPr bwMode="auto">
          <a:xfrm>
            <a:off x="4067175" y="1196975"/>
            <a:ext cx="4826000" cy="4838700"/>
          </a:xfrm>
          <a:prstGeom prst="rect">
            <a:avLst/>
          </a:prstGeom>
          <a:noFill/>
          <a:ln w="9525">
            <a:noFill/>
            <a:miter lim="800000"/>
            <a:headEnd/>
            <a:tailEnd/>
          </a:ln>
        </p:spPr>
        <p:txBody>
          <a:bodyPr>
            <a:spAutoFit/>
          </a:bodyPr>
          <a:lstStyle/>
          <a:p>
            <a:pPr defTabSz="457200">
              <a:defRPr/>
            </a:pPr>
            <a:r>
              <a:rPr lang="uk-UA" sz="2400" b="1">
                <a:solidFill>
                  <a:srgbClr val="FFFFFF"/>
                </a:solidFill>
                <a:effectLst>
                  <a:outerShdw blurRad="38100" dist="38100" dir="2700000" algn="tl">
                    <a:srgbClr val="000000"/>
                  </a:outerShdw>
                </a:effectLst>
              </a:rPr>
              <a:t>Ранньою весною серед талого снігу  крізь землю пробивається пролісок. </a:t>
            </a:r>
          </a:p>
          <a:p>
            <a:pPr defTabSz="457200">
              <a:defRPr/>
            </a:pPr>
            <a:r>
              <a:rPr lang="uk-UA" sz="2400" b="1">
                <a:solidFill>
                  <a:srgbClr val="FFFFFF"/>
                </a:solidFill>
                <a:effectLst>
                  <a:outerShdw blurRad="38100" dist="38100" dir="2700000" algn="tl">
                    <a:srgbClr val="000000"/>
                  </a:outerShdw>
                </a:effectLst>
              </a:rPr>
              <a:t>Це невелика трав'яниста рослина. Листки зелені та довгі. Зазвичай стебло оточують два листочки. Квіти дрібні, правильної форми, подібні на зірочки. Завжди розташовані на верхівці стебла. Рослина наповнює повітря тонким ароматом. Вони ростуть купками.</a:t>
            </a:r>
          </a:p>
        </p:txBody>
      </p:sp>
      <p:pic>
        <p:nvPicPr>
          <p:cNvPr id="93187" name="Рисунок 1"/>
          <p:cNvPicPr>
            <a:picLocks noChangeAspect="1"/>
          </p:cNvPicPr>
          <p:nvPr/>
        </p:nvPicPr>
        <p:blipFill>
          <a:blip r:embed="rId3"/>
          <a:srcRect/>
          <a:stretch>
            <a:fillRect/>
          </a:stretch>
        </p:blipFill>
        <p:spPr bwMode="auto">
          <a:xfrm>
            <a:off x="250825" y="1268413"/>
            <a:ext cx="3613150" cy="4681537"/>
          </a:xfrm>
          <a:prstGeom prst="rect">
            <a:avLst/>
          </a:prstGeom>
          <a:noFill/>
          <a:ln w="9525">
            <a:noFill/>
            <a:miter lim="800000"/>
            <a:headEnd/>
            <a:tailEnd/>
          </a:ln>
        </p:spPr>
      </p:pic>
      <p:sp>
        <p:nvSpPr>
          <p:cNvPr id="120838" name="Text Box 6"/>
          <p:cNvSpPr txBox="1">
            <a:spLocks noChangeArrowheads="1"/>
          </p:cNvSpPr>
          <p:nvPr/>
        </p:nvSpPr>
        <p:spPr bwMode="auto">
          <a:xfrm>
            <a:off x="3059113" y="404813"/>
            <a:ext cx="3889375" cy="641350"/>
          </a:xfrm>
          <a:prstGeom prst="rect">
            <a:avLst/>
          </a:prstGeom>
          <a:noFill/>
          <a:ln w="9525">
            <a:noFill/>
            <a:miter lim="800000"/>
            <a:headEnd/>
            <a:tailEnd/>
          </a:ln>
          <a:effectLst/>
        </p:spPr>
        <p:txBody>
          <a:bodyPr>
            <a:spAutoFit/>
          </a:bodyPr>
          <a:lstStyle/>
          <a:p>
            <a:pPr>
              <a:spcBef>
                <a:spcPct val="50000"/>
              </a:spcBef>
              <a:defRPr/>
            </a:pPr>
            <a:r>
              <a:rPr lang="uk-UA" sz="3600" b="1">
                <a:solidFill>
                  <a:srgbClr val="CCECFF"/>
                </a:solidFill>
                <a:effectLst>
                  <a:outerShdw blurRad="38100" dist="38100" dir="2700000" algn="tl">
                    <a:srgbClr val="000000"/>
                  </a:outerShdw>
                </a:effectLst>
              </a:rPr>
              <a:t>Пролісок</a:t>
            </a:r>
            <a:endParaRPr lang="ru-RU" sz="3600" b="1">
              <a:solidFill>
                <a:srgbClr val="CCECFF"/>
              </a:solidFill>
              <a:effectLst>
                <a:outerShdw blurRad="38100" dist="38100" dir="2700000" algn="tl">
                  <a:srgbClr val="000000"/>
                </a:outerShdw>
              </a:effectLst>
            </a:endParaRPr>
          </a:p>
        </p:txBody>
      </p:sp>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A6B727"/>
        </a:solidFill>
        <a:effectLst/>
      </p:bgPr>
    </p:bg>
    <p:spTree>
      <p:nvGrpSpPr>
        <p:cNvPr id="1" name=""/>
        <p:cNvGrpSpPr/>
        <p:nvPr/>
      </p:nvGrpSpPr>
      <p:grpSpPr>
        <a:xfrm>
          <a:off x="0" y="0"/>
          <a:ext cx="0" cy="0"/>
          <a:chOff x="0" y="0"/>
          <a:chExt cx="0" cy="0"/>
        </a:xfrm>
      </p:grpSpPr>
      <p:pic>
        <p:nvPicPr>
          <p:cNvPr id="95234" name="Рисунок 1"/>
          <p:cNvPicPr>
            <a:picLocks noChangeAspect="1"/>
          </p:cNvPicPr>
          <p:nvPr/>
        </p:nvPicPr>
        <p:blipFill>
          <a:blip r:embed="rId2"/>
          <a:srcRect l="-3226" t="2831" r="-2" b="6418"/>
          <a:stretch>
            <a:fillRect/>
          </a:stretch>
        </p:blipFill>
        <p:spPr bwMode="auto">
          <a:xfrm>
            <a:off x="179388" y="1052513"/>
            <a:ext cx="3895725" cy="4954587"/>
          </a:xfrm>
          <a:prstGeom prst="rect">
            <a:avLst/>
          </a:prstGeom>
          <a:noFill/>
          <a:ln w="9525">
            <a:noFill/>
            <a:miter lim="800000"/>
            <a:headEnd/>
            <a:tailEnd/>
          </a:ln>
        </p:spPr>
      </p:pic>
      <p:sp>
        <p:nvSpPr>
          <p:cNvPr id="7" name="Прямоугольник 6"/>
          <p:cNvSpPr>
            <a:spLocks noChangeArrowheads="1"/>
          </p:cNvSpPr>
          <p:nvPr/>
        </p:nvSpPr>
        <p:spPr bwMode="auto">
          <a:xfrm>
            <a:off x="3038475" y="188913"/>
            <a:ext cx="3046413" cy="641350"/>
          </a:xfrm>
          <a:prstGeom prst="rect">
            <a:avLst/>
          </a:prstGeom>
          <a:noFill/>
          <a:ln w="9525">
            <a:noFill/>
            <a:miter lim="800000"/>
            <a:headEnd/>
            <a:tailEnd/>
          </a:ln>
        </p:spPr>
        <p:txBody>
          <a:bodyPr>
            <a:spAutoFit/>
          </a:bodyPr>
          <a:lstStyle/>
          <a:p>
            <a:pPr defTabSz="457200">
              <a:defRPr/>
            </a:pPr>
            <a:r>
              <a:rPr lang="uk-UA" sz="3600" b="1">
                <a:solidFill>
                  <a:srgbClr val="FFFF00"/>
                </a:solidFill>
                <a:effectLst>
                  <a:outerShdw blurRad="38100" dist="38100" dir="2700000" algn="tl">
                    <a:srgbClr val="000000"/>
                  </a:outerShdw>
                </a:effectLst>
              </a:rPr>
              <a:t>Первоцвіт</a:t>
            </a:r>
          </a:p>
        </p:txBody>
      </p:sp>
      <p:sp>
        <p:nvSpPr>
          <p:cNvPr id="122884" name="Объект 4"/>
          <p:cNvSpPr>
            <a:spLocks noGrp="1"/>
          </p:cNvSpPr>
          <p:nvPr>
            <p:ph sz="half" idx="2"/>
          </p:nvPr>
        </p:nvSpPr>
        <p:spPr>
          <a:xfrm>
            <a:off x="4211638" y="981075"/>
            <a:ext cx="4681537" cy="5013325"/>
          </a:xfrm>
        </p:spPr>
        <p:txBody>
          <a:bodyPr/>
          <a:lstStyle/>
          <a:p>
            <a:pPr marL="0" indent="0">
              <a:defRPr/>
            </a:pPr>
            <a:r>
              <a:rPr lang="az-Cyrl-AZ" sz="2400" b="1" smtClean="0">
                <a:solidFill>
                  <a:srgbClr val="CCCCFF"/>
                </a:solidFill>
                <a:effectLst>
                  <a:outerShdw blurRad="38100" dist="38100" dir="2700000" algn="tl">
                    <a:srgbClr val="000000"/>
                  </a:outerShdw>
                </a:effectLst>
                <a:latin typeface="Arial" charset="0"/>
              </a:rPr>
              <a:t> Росте первоцвіт на схилах, лісових галявинах, серед кущів. У народі кажуть, що саме він відкриває двері в добре, щедре літо. Зацвітає у травні, є гарним медоносом та багатим на вітаміни. Багато поетів присвятили йому натхненні рядки.</a:t>
            </a:r>
          </a:p>
          <a:p>
            <a:pPr marL="0" indent="0">
              <a:defRPr/>
            </a:pPr>
            <a:r>
              <a:rPr lang="az-Cyrl-AZ" sz="2400" b="1" smtClean="0">
                <a:solidFill>
                  <a:srgbClr val="CCCCFF"/>
                </a:solidFill>
                <a:effectLst>
                  <a:outerShdw blurRad="38100" dist="38100" dir="2700000" algn="tl">
                    <a:srgbClr val="000000"/>
                  </a:outerShdw>
                </a:effectLst>
                <a:latin typeface="Arial" charset="0"/>
              </a:rPr>
              <a:t> Квітконоси можуть досягати висоти до 80 см. </a:t>
            </a:r>
          </a:p>
          <a:p>
            <a:pPr marL="0" indent="0">
              <a:defRPr/>
            </a:pPr>
            <a:r>
              <a:rPr lang="az-Cyrl-AZ" sz="2400" b="1" smtClean="0">
                <a:solidFill>
                  <a:srgbClr val="CCCCFF"/>
                </a:solidFill>
                <a:effectLst>
                  <a:outerShdw blurRad="38100" dist="38100" dir="2700000" algn="tl">
                    <a:srgbClr val="000000"/>
                  </a:outerShdw>
                </a:effectLst>
                <a:latin typeface="Arial" charset="0"/>
              </a:rPr>
              <a:t> Уже давно первоцвіт є як декоративною, так і лікувальною рослиною.</a:t>
            </a:r>
            <a:endParaRPr lang="ru-RU" sz="2400" b="1" smtClean="0">
              <a:solidFill>
                <a:srgbClr val="CCCCFF"/>
              </a:solidFill>
              <a:effectLst>
                <a:outerShdw blurRad="38100" dist="38100" dir="2700000" algn="tl">
                  <a:srgbClr val="000000"/>
                </a:outerShdw>
              </a:effectLst>
              <a:latin typeface="Arial" charset="0"/>
            </a:endParaRPr>
          </a:p>
        </p:txBody>
      </p:sp>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Заголовок 1"/>
          <p:cNvSpPr>
            <a:spLocks noGrp="1"/>
          </p:cNvSpPr>
          <p:nvPr>
            <p:ph type="title"/>
          </p:nvPr>
        </p:nvSpPr>
        <p:spPr/>
        <p:txBody>
          <a:bodyPr/>
          <a:lstStyle/>
          <a:p>
            <a:pPr defTabSz="457200" eaLnBrk="1" hangingPunct="1"/>
            <a:r>
              <a:rPr lang="uk-UA" sz="3600" b="1" smtClean="0">
                <a:solidFill>
                  <a:srgbClr val="993366"/>
                </a:solidFill>
                <a:latin typeface="Arial" charset="0"/>
              </a:rPr>
              <a:t>Ряст</a:t>
            </a:r>
          </a:p>
        </p:txBody>
      </p:sp>
      <p:sp>
        <p:nvSpPr>
          <p:cNvPr id="124930" name="Объект 5"/>
          <p:cNvSpPr>
            <a:spLocks noGrp="1"/>
          </p:cNvSpPr>
          <p:nvPr>
            <p:ph sz="quarter" idx="4"/>
          </p:nvPr>
        </p:nvSpPr>
        <p:spPr>
          <a:xfrm>
            <a:off x="3563938" y="1052513"/>
            <a:ext cx="5329237" cy="4857750"/>
          </a:xfrm>
        </p:spPr>
        <p:txBody>
          <a:bodyPr/>
          <a:lstStyle/>
          <a:p>
            <a:pPr marL="0" indent="0" eaLnBrk="1" hangingPunct="1">
              <a:buFont typeface="Arial" charset="0"/>
              <a:buNone/>
              <a:defRPr/>
            </a:pPr>
            <a:r>
              <a:rPr lang="az-Cyrl-AZ" sz="2000" b="1" smtClean="0">
                <a:solidFill>
                  <a:srgbClr val="9966FF"/>
                </a:solidFill>
                <a:effectLst>
                  <a:outerShdw blurRad="38100" dist="38100" dir="2700000" algn="tl">
                    <a:srgbClr val="000000"/>
                  </a:outerShdw>
                </a:effectLst>
                <a:latin typeface="Arial" charset="0"/>
              </a:rPr>
              <a:t>Коли зацвітає ряст, його квіти не можуть залишитися непоміченими. Це невисокі рослини з одним стеблом, котрий закінчується густою, красивою китицею, яка складається із невеличких квіточок дивної форми. Оцвітина квітки - із чотирьох пелюсток, один з яких завжди утворює шпорку - містилище нектару.</a:t>
            </a:r>
          </a:p>
          <a:p>
            <a:pPr marL="0" indent="0">
              <a:defRPr/>
            </a:pPr>
            <a:r>
              <a:rPr lang="az-Cyrl-AZ" sz="2000" b="1" smtClean="0">
                <a:solidFill>
                  <a:srgbClr val="9966FF"/>
                </a:solidFill>
                <a:effectLst>
                  <a:outerShdw blurRad="38100" dist="38100" dir="2700000" algn="tl">
                    <a:srgbClr val="000000"/>
                  </a:outerShdw>
                </a:effectLst>
                <a:latin typeface="Arial" charset="0"/>
              </a:rPr>
              <a:t>Під землею у більшості рясту є невеличка бульбочка із исленними корінцями внизу, в якій накопичуються поживні речвини, що дають змогу рано рости і цвісти,що дають змогу</a:t>
            </a:r>
            <a:r>
              <a:rPr lang="az-Cyrl-AZ" sz="2000" b="1" smtClean="0">
                <a:solidFill>
                  <a:schemeClr val="bg2"/>
                </a:solidFill>
                <a:effectLst>
                  <a:outerShdw blurRad="38100" dist="38100" dir="2700000" algn="tl">
                    <a:srgbClr val="000000"/>
                  </a:outerShdw>
                </a:effectLst>
                <a:latin typeface="Arial" charset="0"/>
              </a:rPr>
              <a:t> </a:t>
            </a:r>
            <a:r>
              <a:rPr lang="az-Cyrl-AZ" sz="2000" b="1" smtClean="0">
                <a:solidFill>
                  <a:srgbClr val="9966FF"/>
                </a:solidFill>
                <a:effectLst>
                  <a:outerShdw blurRad="38100" dist="38100" dir="2700000" algn="tl">
                    <a:srgbClr val="000000"/>
                  </a:outerShdw>
                </a:effectLst>
                <a:latin typeface="Arial" charset="0"/>
              </a:rPr>
              <a:t>рано рости і цвісти.</a:t>
            </a:r>
            <a:r>
              <a:rPr lang="ru-RU" sz="2000" b="1" smtClean="0">
                <a:solidFill>
                  <a:srgbClr val="9966FF"/>
                </a:solidFill>
                <a:effectLst>
                  <a:outerShdw blurRad="38100" dist="38100" dir="2700000" algn="tl">
                    <a:srgbClr val="000000"/>
                  </a:outerShdw>
                </a:effectLst>
                <a:latin typeface="Arial" charset="0"/>
              </a:rPr>
              <a:t> </a:t>
            </a:r>
          </a:p>
        </p:txBody>
      </p:sp>
      <p:pic>
        <p:nvPicPr>
          <p:cNvPr id="96259" name="Picture 2"/>
          <p:cNvPicPr>
            <a:picLocks noChangeAspect="1" noChangeArrowheads="1"/>
          </p:cNvPicPr>
          <p:nvPr/>
        </p:nvPicPr>
        <p:blipFill>
          <a:blip r:embed="rId2"/>
          <a:srcRect/>
          <a:stretch>
            <a:fillRect/>
          </a:stretch>
        </p:blipFill>
        <p:spPr bwMode="auto">
          <a:xfrm>
            <a:off x="395288" y="981075"/>
            <a:ext cx="3024187" cy="2417763"/>
          </a:xfrm>
          <a:prstGeom prst="rect">
            <a:avLst/>
          </a:prstGeom>
          <a:noFill/>
          <a:ln w="9525">
            <a:noFill/>
            <a:miter lim="800000"/>
            <a:headEnd/>
            <a:tailEnd/>
          </a:ln>
        </p:spPr>
      </p:pic>
      <p:pic>
        <p:nvPicPr>
          <p:cNvPr id="96260" name="Picture 3"/>
          <p:cNvPicPr>
            <a:picLocks noChangeAspect="1" noChangeArrowheads="1"/>
          </p:cNvPicPr>
          <p:nvPr/>
        </p:nvPicPr>
        <p:blipFill>
          <a:blip r:embed="rId3"/>
          <a:srcRect/>
          <a:stretch>
            <a:fillRect/>
          </a:stretch>
        </p:blipFill>
        <p:spPr bwMode="auto">
          <a:xfrm>
            <a:off x="395288" y="3500438"/>
            <a:ext cx="3095625" cy="2382837"/>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pPr eaLnBrk="1" hangingPunct="1">
              <a:defRPr/>
            </a:pPr>
            <a:r>
              <a:rPr lang="uk-UA" sz="3600" smtClean="0">
                <a:solidFill>
                  <a:srgbClr val="993366"/>
                </a:solidFill>
                <a:effectLst>
                  <a:outerShdw blurRad="38100" dist="38100" dir="2700000" algn="tl">
                    <a:srgbClr val="000000"/>
                  </a:outerShdw>
                </a:effectLst>
                <a:latin typeface="Arial" charset="0"/>
              </a:rPr>
              <a:t>Рябчик шаховий</a:t>
            </a:r>
            <a:endParaRPr lang="ru-RU" sz="3600" smtClean="0">
              <a:solidFill>
                <a:srgbClr val="993366"/>
              </a:solidFill>
              <a:effectLst>
                <a:outerShdw blurRad="38100" dist="38100" dir="2700000" algn="tl">
                  <a:srgbClr val="000000"/>
                </a:outerShdw>
              </a:effectLst>
              <a:latin typeface="Arial" charset="0"/>
            </a:endParaRPr>
          </a:p>
        </p:txBody>
      </p:sp>
      <p:sp>
        <p:nvSpPr>
          <p:cNvPr id="5" name="Объект 4"/>
          <p:cNvSpPr>
            <a:spLocks noGrp="1"/>
          </p:cNvSpPr>
          <p:nvPr>
            <p:ph sz="half" idx="2"/>
          </p:nvPr>
        </p:nvSpPr>
        <p:spPr>
          <a:xfrm>
            <a:off x="4211638" y="1412875"/>
            <a:ext cx="4475162" cy="4713288"/>
          </a:xfrm>
        </p:spPr>
        <p:txBody>
          <a:bodyPr>
            <a:normAutofit/>
          </a:bodyPr>
          <a:lstStyle/>
          <a:p>
            <a:pPr marL="0" indent="0" eaLnBrk="1" hangingPunct="1">
              <a:lnSpc>
                <a:spcPct val="80000"/>
              </a:lnSpc>
              <a:buFont typeface="Arial" charset="0"/>
              <a:buNone/>
              <a:defRPr/>
            </a:pPr>
            <a:r>
              <a:rPr lang="az-Cyrl-AZ" sz="2400" b="1" smtClean="0">
                <a:solidFill>
                  <a:srgbClr val="993366"/>
                </a:solidFill>
                <a:effectLst>
                  <a:outerShdw blurRad="38100" dist="38100" dir="2700000" algn="tl">
                    <a:srgbClr val="000000"/>
                  </a:outerShdw>
                </a:effectLst>
                <a:latin typeface="Arial" charset="0"/>
              </a:rPr>
              <a:t>Ці квіти дуже витончені і цікаві. Заввишки 35-40 см, з вузьким листям блакитного кольору. Квіти в нього схожі на дзвіночки, повислі вниз. Ті, хто бачать квітучі рябчики перший раз, іноді запитують: «що Це, сон-трава?». Квіти насправді за формою трохи схожі на сон-траву</a:t>
            </a:r>
            <a:r>
              <a:rPr lang="ru-RU" sz="2400" b="1" smtClean="0">
                <a:solidFill>
                  <a:srgbClr val="993366"/>
                </a:solidFill>
                <a:effectLst>
                  <a:outerShdw blurRad="38100" dist="38100" dir="2700000" algn="tl">
                    <a:srgbClr val="000000"/>
                  </a:outerShdw>
                </a:effectLst>
                <a:latin typeface="Arial" charset="0"/>
              </a:rPr>
              <a:t>. </a:t>
            </a:r>
          </a:p>
          <a:p>
            <a:pPr marL="0" indent="0" eaLnBrk="1" hangingPunct="1">
              <a:lnSpc>
                <a:spcPct val="80000"/>
              </a:lnSpc>
              <a:buFont typeface="Arial" charset="0"/>
              <a:buNone/>
              <a:defRPr/>
            </a:pPr>
            <a:endParaRPr lang="ru-RU" sz="2400" b="1" smtClean="0">
              <a:solidFill>
                <a:srgbClr val="993366"/>
              </a:solidFill>
              <a:effectLst>
                <a:outerShdw blurRad="38100" dist="38100" dir="2700000" algn="tl">
                  <a:srgbClr val="000000"/>
                </a:outerShdw>
              </a:effectLst>
              <a:latin typeface="Arial" charset="0"/>
            </a:endParaRPr>
          </a:p>
        </p:txBody>
      </p:sp>
      <p:pic>
        <p:nvPicPr>
          <p:cNvPr id="97283" name="Picture 2"/>
          <p:cNvPicPr>
            <a:picLocks noChangeAspect="1" noChangeArrowheads="1"/>
          </p:cNvPicPr>
          <p:nvPr/>
        </p:nvPicPr>
        <p:blipFill>
          <a:blip r:embed="rId2"/>
          <a:srcRect/>
          <a:stretch>
            <a:fillRect/>
          </a:stretch>
        </p:blipFill>
        <p:spPr bwMode="auto">
          <a:xfrm>
            <a:off x="323850" y="1341438"/>
            <a:ext cx="3744913" cy="428625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eaLnBrk="1" hangingPunct="1">
              <a:defRPr/>
            </a:pPr>
            <a:r>
              <a:rPr lang="uk-UA" sz="4000" b="1" smtClean="0">
                <a:solidFill>
                  <a:srgbClr val="FFCC00"/>
                </a:solidFill>
                <a:effectLst>
                  <a:outerShdw blurRad="38100" dist="38100" dir="2700000" algn="tl">
                    <a:srgbClr val="000000"/>
                  </a:outerShdw>
                </a:effectLst>
                <a:latin typeface="Arial" charset="0"/>
              </a:rPr>
              <a:t>Крокус</a:t>
            </a:r>
            <a:endParaRPr lang="ru-RU" b="1" smtClean="0">
              <a:solidFill>
                <a:srgbClr val="FFCC00"/>
              </a:solidFill>
              <a:effectLst>
                <a:outerShdw blurRad="38100" dist="38100" dir="2700000" algn="tl">
                  <a:srgbClr val="000000"/>
                </a:outerShdw>
              </a:effectLst>
              <a:latin typeface="Arial" charset="0"/>
            </a:endParaRPr>
          </a:p>
        </p:txBody>
      </p:sp>
      <p:sp>
        <p:nvSpPr>
          <p:cNvPr id="4" name="Объект 3"/>
          <p:cNvSpPr>
            <a:spLocks noGrp="1"/>
          </p:cNvSpPr>
          <p:nvPr>
            <p:ph sz="half" idx="2"/>
          </p:nvPr>
        </p:nvSpPr>
        <p:spPr>
          <a:xfrm>
            <a:off x="4500563" y="1600200"/>
            <a:ext cx="4392612" cy="4997450"/>
          </a:xfrm>
        </p:spPr>
        <p:txBody>
          <a:bodyPr>
            <a:normAutofit/>
          </a:bodyPr>
          <a:lstStyle/>
          <a:p>
            <a:pPr marL="0" indent="0" eaLnBrk="1" hangingPunct="1">
              <a:lnSpc>
                <a:spcPct val="80000"/>
              </a:lnSpc>
              <a:buFont typeface="Arial" charset="0"/>
              <a:buNone/>
              <a:defRPr/>
            </a:pPr>
            <a:r>
              <a:rPr lang="az-Cyrl-AZ" sz="2400" b="1" smtClean="0">
                <a:solidFill>
                  <a:srgbClr val="FFCC66"/>
                </a:solidFill>
                <a:effectLst>
                  <a:outerShdw blurRad="38100" dist="38100" dir="2700000" algn="tl">
                    <a:srgbClr val="000000"/>
                  </a:outerShdw>
                </a:effectLst>
                <a:latin typeface="Arial" charset="0"/>
              </a:rPr>
              <a:t>Зникаюча декоративна ранньовесняна рослина, занесена до Червоної книги України. У народі їх називають брандушками, маслянками або сережками. Це багаторічна бульбоцибулинна трав'яниста рослина заввишки 25—35 см з поодинокими, фіолетовими, іноді сніжно-білими квітками. Територія розповсюдження — Карпати та Поділля.</a:t>
            </a:r>
            <a:r>
              <a:rPr lang="az-Cyrl-AZ" sz="2400" b="1" smtClean="0">
                <a:solidFill>
                  <a:srgbClr val="FF9933"/>
                </a:solidFill>
                <a:effectLst>
                  <a:outerShdw blurRad="38100" dist="38100" dir="2700000" algn="tl">
                    <a:srgbClr val="000000"/>
                  </a:outerShdw>
                </a:effectLst>
                <a:latin typeface="Arial" charset="0"/>
              </a:rPr>
              <a:t> </a:t>
            </a:r>
            <a:endParaRPr lang="ru-RU" sz="2400" b="1" smtClean="0">
              <a:solidFill>
                <a:srgbClr val="FF9933"/>
              </a:solidFill>
              <a:effectLst>
                <a:outerShdw blurRad="38100" dist="38100" dir="2700000" algn="tl">
                  <a:srgbClr val="000000"/>
                </a:outerShdw>
              </a:effectLst>
              <a:latin typeface="Arial" charset="0"/>
            </a:endParaRPr>
          </a:p>
        </p:txBody>
      </p:sp>
      <p:pic>
        <p:nvPicPr>
          <p:cNvPr id="98307" name="Picture 4"/>
          <p:cNvPicPr>
            <a:picLocks noChangeAspect="1" noChangeArrowheads="1"/>
          </p:cNvPicPr>
          <p:nvPr/>
        </p:nvPicPr>
        <p:blipFill>
          <a:blip r:embed="rId2"/>
          <a:srcRect/>
          <a:stretch>
            <a:fillRect/>
          </a:stretch>
        </p:blipFill>
        <p:spPr bwMode="auto">
          <a:xfrm>
            <a:off x="395288" y="1557338"/>
            <a:ext cx="3883025" cy="424815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5_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3748</TotalTime>
  <Words>857</Words>
  <Application>Microsoft Office PowerPoint</Application>
  <PresentationFormat>Экран (4:3)</PresentationFormat>
  <Paragraphs>100</Paragraphs>
  <Slides>14</Slides>
  <Notes>1</Notes>
  <HiddenSlides>0</HiddenSlides>
  <MMClips>0</MMClips>
  <ScaleCrop>false</ScaleCrop>
  <HeadingPairs>
    <vt:vector size="6" baseType="variant">
      <vt:variant>
        <vt:lpstr>Использованные шрифты</vt:lpstr>
      </vt:variant>
      <vt:variant>
        <vt:i4>5</vt:i4>
      </vt:variant>
      <vt:variant>
        <vt:lpstr>Шаблон оформления</vt:lpstr>
      </vt:variant>
      <vt:variant>
        <vt:i4>51</vt:i4>
      </vt:variant>
      <vt:variant>
        <vt:lpstr>Заголовки слайдов</vt:lpstr>
      </vt:variant>
      <vt:variant>
        <vt:i4>14</vt:i4>
      </vt:variant>
    </vt:vector>
  </HeadingPairs>
  <TitlesOfParts>
    <vt:vector size="70" baseType="lpstr">
      <vt:lpstr>Arial</vt:lpstr>
      <vt:lpstr>Calibri</vt:lpstr>
      <vt:lpstr>Calibri Light</vt:lpstr>
      <vt:lpstr>Book Antiqua</vt:lpstr>
      <vt:lpstr>Times New Roman</vt:lpstr>
      <vt:lpstr>1_Тема Office</vt:lpstr>
      <vt:lpstr>2_Тема Office</vt:lpstr>
      <vt:lpstr>4_Тема Office</vt:lpstr>
      <vt:lpstr>5_Тема Office</vt:lpstr>
      <vt:lpstr>6_Тема Office</vt:lpstr>
      <vt:lpstr>7_Тема Office</vt:lpstr>
      <vt:lpstr>8_Тема Office</vt:lpstr>
      <vt:lpstr>5_Тема Office</vt:lpstr>
      <vt:lpstr>5_Тема Office</vt:lpstr>
      <vt:lpstr>5_Тема Office</vt:lpstr>
      <vt:lpstr>5_Тема Office</vt:lpstr>
      <vt:lpstr>5_Тема Office</vt:lpstr>
      <vt:lpstr>5_Тема Office</vt:lpstr>
      <vt:lpstr>5_Тема Office</vt:lpstr>
      <vt:lpstr>5_Тема Office</vt:lpstr>
      <vt:lpstr>5_Тема Office</vt:lpstr>
      <vt:lpstr>5_Тема Office</vt:lpstr>
      <vt:lpstr>5_Тема Office</vt:lpstr>
      <vt:lpstr>6_Тема Office</vt:lpstr>
      <vt:lpstr>6_Тема Office</vt:lpstr>
      <vt:lpstr>6_Тема Office</vt:lpstr>
      <vt:lpstr>6_Тема Office</vt:lpstr>
      <vt:lpstr>6_Тема Office</vt:lpstr>
      <vt:lpstr>6_Тема Office</vt:lpstr>
      <vt:lpstr>6_Тема Office</vt:lpstr>
      <vt:lpstr>6_Тема Office</vt:lpstr>
      <vt:lpstr>6_Тема Office</vt:lpstr>
      <vt:lpstr>6_Тема Office</vt:lpstr>
      <vt:lpstr>6_Тема Office</vt:lpstr>
      <vt:lpstr>7_Тема Office</vt:lpstr>
      <vt:lpstr>7_Тема Office</vt:lpstr>
      <vt:lpstr>7_Тема Office</vt:lpstr>
      <vt:lpstr>7_Тема Office</vt:lpstr>
      <vt:lpstr>7_Тема Office</vt:lpstr>
      <vt:lpstr>7_Тема Office</vt:lpstr>
      <vt:lpstr>7_Тема Office</vt:lpstr>
      <vt:lpstr>7_Тема Office</vt:lpstr>
      <vt:lpstr>7_Тема Office</vt:lpstr>
      <vt:lpstr>7_Тема Office</vt:lpstr>
      <vt:lpstr>7_Тема Office</vt:lpstr>
      <vt:lpstr>8_Тема Office</vt:lpstr>
      <vt:lpstr>8_Тема Office</vt:lpstr>
      <vt:lpstr>8_Тема Office</vt:lpstr>
      <vt:lpstr>8_Тема Office</vt:lpstr>
      <vt:lpstr>8_Тема Office</vt:lpstr>
      <vt:lpstr>8_Тема Office</vt:lpstr>
      <vt:lpstr>8_Тема Office</vt:lpstr>
      <vt:lpstr>8_Тема Office</vt:lpstr>
      <vt:lpstr>8_Тема Office</vt:lpstr>
      <vt:lpstr>8_Тема Office</vt:lpstr>
      <vt:lpstr>8_Тема Office</vt:lpstr>
      <vt:lpstr>Слайд 1</vt:lpstr>
      <vt:lpstr>Слайд 2</vt:lpstr>
      <vt:lpstr>Слайд 3</vt:lpstr>
      <vt:lpstr>Слайд 4</vt:lpstr>
      <vt:lpstr>Слайд 5</vt:lpstr>
      <vt:lpstr>Слайд 6</vt:lpstr>
      <vt:lpstr>Ряст</vt:lpstr>
      <vt:lpstr>Рябчик шаховий</vt:lpstr>
      <vt:lpstr>Крокус</vt:lpstr>
      <vt:lpstr>Сон-трава</vt:lpstr>
      <vt:lpstr>Горицвіт весняний</vt:lpstr>
      <vt:lpstr>Слайд 12</vt:lpstr>
      <vt:lpstr>Слайд 13</vt:lpstr>
      <vt:lpstr>Слайд 14</vt:lpstr>
    </vt:vector>
  </TitlesOfParts>
  <Company>Blackshine TEAM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37</cp:revision>
  <dcterms:created xsi:type="dcterms:W3CDTF">2016-03-05T17:40:08Z</dcterms:created>
  <dcterms:modified xsi:type="dcterms:W3CDTF">2017-02-25T14:50:11Z</dcterms:modified>
</cp:coreProperties>
</file>