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4" r:id="rId4"/>
    <p:sldId id="270" r:id="rId5"/>
    <p:sldId id="266" r:id="rId6"/>
    <p:sldId id="267" r:id="rId7"/>
    <p:sldId id="268" r:id="rId8"/>
    <p:sldId id="269" r:id="rId9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02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41E-C7B7-4A35-B0D5-6E353BFE7834}" type="datetimeFigureOut">
              <a:rPr lang="uk-UA" smtClean="0"/>
              <a:t>12.12.2016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E269-8652-4524-BD6B-2E62D2C3703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9095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41E-C7B7-4A35-B0D5-6E353BFE7834}" type="datetimeFigureOut">
              <a:rPr lang="uk-UA" smtClean="0"/>
              <a:t>12.12.2016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E269-8652-4524-BD6B-2E62D2C3703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1038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41E-C7B7-4A35-B0D5-6E353BFE7834}" type="datetimeFigureOut">
              <a:rPr lang="uk-UA" smtClean="0"/>
              <a:t>12.12.2016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E269-8652-4524-BD6B-2E62D2C3703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9892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41E-C7B7-4A35-B0D5-6E353BFE7834}" type="datetimeFigureOut">
              <a:rPr lang="uk-UA" smtClean="0"/>
              <a:t>12.12.2016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E269-8652-4524-BD6B-2E62D2C3703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1762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41E-C7B7-4A35-B0D5-6E353BFE7834}" type="datetimeFigureOut">
              <a:rPr lang="uk-UA" smtClean="0"/>
              <a:t>12.12.2016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E269-8652-4524-BD6B-2E62D2C3703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8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41E-C7B7-4A35-B0D5-6E353BFE7834}" type="datetimeFigureOut">
              <a:rPr lang="uk-UA" smtClean="0"/>
              <a:t>12.12.2016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E269-8652-4524-BD6B-2E62D2C3703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952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41E-C7B7-4A35-B0D5-6E353BFE7834}" type="datetimeFigureOut">
              <a:rPr lang="uk-UA" smtClean="0"/>
              <a:t>12.12.2016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E269-8652-4524-BD6B-2E62D2C3703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46629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41E-C7B7-4A35-B0D5-6E353BFE7834}" type="datetimeFigureOut">
              <a:rPr lang="uk-UA" smtClean="0"/>
              <a:t>12.12.2016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E269-8652-4524-BD6B-2E62D2C3703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7573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41E-C7B7-4A35-B0D5-6E353BFE7834}" type="datetimeFigureOut">
              <a:rPr lang="uk-UA" smtClean="0"/>
              <a:t>12.12.2016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E269-8652-4524-BD6B-2E62D2C3703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7278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41E-C7B7-4A35-B0D5-6E353BFE7834}" type="datetimeFigureOut">
              <a:rPr lang="uk-UA" smtClean="0"/>
              <a:t>12.12.2016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E269-8652-4524-BD6B-2E62D2C3703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7231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41E-C7B7-4A35-B0D5-6E353BFE7834}" type="datetimeFigureOut">
              <a:rPr lang="uk-UA" smtClean="0"/>
              <a:t>12.12.2016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E269-8652-4524-BD6B-2E62D2C3703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2761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B141E-C7B7-4A35-B0D5-6E353BFE7834}" type="datetimeFigureOut">
              <a:rPr lang="uk-UA" smtClean="0"/>
              <a:t>12.12.2016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0E269-8652-4524-BD6B-2E62D2C3703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0772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Globe_Theatr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William%20Shakespeare%20LearnEnglish%20Kids%20British%20Council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Romeo%20and%20Juliet%20%20LearnEnglish%20Kids%20%20British%20Council.mp4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Shakespeare%20Sonnet%20130%20-%20Alan%20Rickman.mp4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Shakespeare powerpoin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127" y="-128976"/>
            <a:ext cx="12275127" cy="698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0026" y="1122362"/>
            <a:ext cx="5415148" cy="4884465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GB" sz="6600" b="1" dirty="0" smtClean="0">
                <a:solidFill>
                  <a:srgbClr val="990000"/>
                </a:solidFill>
              </a:rPr>
              <a:t>William Shakespeare (1564–1616)</a:t>
            </a:r>
            <a:br>
              <a:rPr lang="en-GB" sz="6600" b="1" dirty="0" smtClean="0">
                <a:solidFill>
                  <a:srgbClr val="990000"/>
                </a:solidFill>
              </a:rPr>
            </a:br>
            <a:endParaRPr lang="uk-UA" sz="6600" dirty="0">
              <a:solidFill>
                <a:srgbClr val="99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601309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731" y="1197249"/>
            <a:ext cx="4700269" cy="48095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</p:pic>
    </p:spTree>
    <p:extLst>
      <p:ext uri="{BB962C8B-B14F-4D97-AF65-F5344CB8AC3E}">
        <p14:creationId xmlns:p14="http://schemas.microsoft.com/office/powerpoint/2010/main" val="301050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Shakespeare powerpoin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127" y="-128976"/>
            <a:ext cx="12275127" cy="698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4395" y="1122362"/>
            <a:ext cx="6317673" cy="501718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rgbClr val="990000"/>
                </a:solidFill>
              </a:rPr>
              <a:t>Alligator</a:t>
            </a:r>
            <a:r>
              <a:rPr lang="en-US" b="1" i="1" dirty="0">
                <a:solidFill>
                  <a:srgbClr val="990000"/>
                </a:solidFill>
              </a:rPr>
              <a:t>, bandit, bedroom, design, dialogue, educate, fashionable, generous, ladybird, </a:t>
            </a:r>
            <a:r>
              <a:rPr lang="en-US" b="1" i="1" dirty="0" smtClean="0">
                <a:solidFill>
                  <a:srgbClr val="990000"/>
                </a:solidFill>
              </a:rPr>
              <a:t>lonely.</a:t>
            </a:r>
            <a:endParaRPr lang="uk-UA" dirty="0"/>
          </a:p>
        </p:txBody>
      </p:sp>
      <p:sp>
        <p:nvSpPr>
          <p:cNvPr id="5" name="AutoShape 4" descr="&amp;Vcy;&amp;scy;&amp;tcy;&amp;rcy;&amp;ocy;&amp;iecy;&amp;ncy;&amp;ncy;&amp;ocy;&amp;iecy; &amp;icy;&amp;zcy;&amp;ocy;&amp;bcy;&amp;rcy;&amp;acy;&amp;zhcy;&amp;iecy;&amp;ncy;&amp;icy;&amp;iecy; 1"/>
          <p:cNvSpPr>
            <a:spLocks noGrp="1" noChangeAspect="1" noChangeArrowheads="1"/>
          </p:cNvSpPr>
          <p:nvPr>
            <p:ph type="subTitle"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340" y="973778"/>
            <a:ext cx="4985302" cy="51657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163322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Shakespeare powerpoin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127" y="-128976"/>
            <a:ext cx="12275127" cy="698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46322" y="4419557"/>
            <a:ext cx="6721833" cy="2096954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5642" y="4631376"/>
            <a:ext cx="5237018" cy="1175657"/>
          </a:xfrm>
        </p:spPr>
        <p:txBody>
          <a:bodyPr>
            <a:noAutofit/>
          </a:bodyPr>
          <a:lstStyle/>
          <a:p>
            <a:r>
              <a:rPr lang="en-US" sz="4000" dirty="0" smtClean="0"/>
              <a:t>The reconstructed </a:t>
            </a:r>
            <a:r>
              <a:rPr lang="en-US" sz="4000" dirty="0" smtClean="0">
                <a:hlinkClick r:id="rId3" tooltip="Globe Theatre"/>
              </a:rPr>
              <a:t>Globe Theatre</a:t>
            </a:r>
            <a:r>
              <a:rPr lang="en-US" sz="4000" dirty="0" smtClean="0"/>
              <a:t>, London.</a:t>
            </a:r>
            <a:endParaRPr lang="uk-UA" sz="4000" dirty="0"/>
          </a:p>
        </p:txBody>
      </p:sp>
      <p:pic>
        <p:nvPicPr>
          <p:cNvPr id="11270" name="Picture 6" descr="https://upload.wikimedia.org/wikipedia/commons/a/a0/Globe_theatre_london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531" y="1122967"/>
            <a:ext cx="5977452" cy="4483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67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Shakespeare powerpoin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127" y="-128976"/>
            <a:ext cx="12275127" cy="698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60224" y="6569935"/>
            <a:ext cx="6676015" cy="1229184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12290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romeo and juliet&quot;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97" y="1320067"/>
            <a:ext cx="6376253" cy="430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romeo and juliet title&quot;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5357" r="89881">
                        <a14:foregroundMark x1="41270" y1="25278" x2="36905" y2="18611"/>
                        <a14:foregroundMark x1="50992" y1="29444" x2="50992" y2="29167"/>
                        <a14:foregroundMark x1="74603" y1="32778" x2="74603" y2="32778"/>
                        <a14:foregroundMark x1="65476" y1="35000" x2="65476" y2="35000"/>
                        <a14:foregroundMark x1="21429" y1="71111" x2="21429" y2="71111"/>
                        <a14:foregroundMark x1="27381" y1="71944" x2="27381" y2="71944"/>
                        <a14:foregroundMark x1="34921" y1="71944" x2="34921" y2="71944"/>
                        <a14:foregroundMark x1="44048" y1="73056" x2="44048" y2="73056"/>
                        <a14:foregroundMark x1="52976" y1="75000" x2="52976" y2="75000"/>
                        <a14:foregroundMark x1="68452" y1="75833" x2="68452" y2="75833"/>
                        <a14:foregroundMark x1="73214" y1="76389" x2="73214" y2="76389"/>
                        <a14:foregroundMark x1="73214" y1="49444" x2="73214" y2="49444"/>
                        <a14:foregroundMark x1="80952" y1="69167" x2="80952" y2="69167"/>
                        <a14:foregroundMark x1="88492" y1="52778" x2="88492" y2="52778"/>
                        <a14:backgroundMark x1="13492" y1="59167" x2="12103" y2="89444"/>
                        <a14:backgroundMark x1="6746" y1="19167" x2="0" y2="80833"/>
                        <a14:backgroundMark x1="92857" y1="23333" x2="98016" y2="36667"/>
                        <a14:backgroundMark x1="21032" y1="70833" x2="21032" y2="70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33" y="1766997"/>
            <a:ext cx="4459018" cy="318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7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Shakespeare powerpoin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8976"/>
            <a:ext cx="12275127" cy="698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7521" y="1448790"/>
            <a:ext cx="5474525" cy="2814452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12000" b="1" dirty="0" smtClean="0">
                <a:solidFill>
                  <a:srgbClr val="990000"/>
                </a:solidFill>
                <a:latin typeface="French Script MT" panose="03020402040607040605" pitchFamily="66" charset="0"/>
              </a:rPr>
              <a:t>Comedies</a:t>
            </a:r>
            <a:endParaRPr lang="uk-UA" sz="12000" b="1" dirty="0">
              <a:solidFill>
                <a:srgbClr val="99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20930" y="5302542"/>
            <a:ext cx="4716019" cy="1092041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9218" name="Picture 2" descr="https://upload.wikimedia.org/wikipedia/commons/thumb/8/8c/Title_page_William_Shakespeare%27s_First_Folio_1623.jpg/800px-Title_page_William_Shakespeare%27s_First_Folio_16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495" y="528595"/>
            <a:ext cx="3436505" cy="547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51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Shakespeare powerpoin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127" y="-128976"/>
            <a:ext cx="12275127" cy="698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012" y="2259824"/>
            <a:ext cx="6555180" cy="1947552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9600" b="1" dirty="0" smtClean="0">
                <a:solidFill>
                  <a:srgbClr val="990000"/>
                </a:solidFill>
                <a:latin typeface="French Script MT" panose="03020402040607040605" pitchFamily="66" charset="0"/>
              </a:rPr>
              <a:t>Histories</a:t>
            </a:r>
            <a:endParaRPr lang="uk-UA" b="1" dirty="0">
              <a:solidFill>
                <a:srgbClr val="99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8946" y="6596175"/>
            <a:ext cx="11419261" cy="1970901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8194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Shakespearehistories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447" y="1279638"/>
            <a:ext cx="2807235" cy="4460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70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Shakespeare powerpoin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127" y="-128976"/>
            <a:ext cx="12275127" cy="698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007" y="1312368"/>
            <a:ext cx="6472052" cy="2867746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9600" b="1" dirty="0" smtClean="0">
                <a:solidFill>
                  <a:srgbClr val="990000"/>
                </a:solidFill>
                <a:latin typeface="French Script MT" panose="03020402040607040605" pitchFamily="66" charset="0"/>
              </a:rPr>
              <a:t>Sonnets</a:t>
            </a:r>
            <a:endParaRPr lang="uk-UA" b="1" dirty="0">
              <a:solidFill>
                <a:srgbClr val="99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27080" y="6417494"/>
            <a:ext cx="6901689" cy="1225689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7170" name="Picture 2" descr="https://upload.wikimedia.org/wikipedia/commons/thumb/f/f6/Sonnets1609titlepage.jpg/800px-Sonnets1609titlepage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059" y="537204"/>
            <a:ext cx="4126635" cy="5945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60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Shakespeare powerpoin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127" y="-128976"/>
            <a:ext cx="12275127" cy="698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4506" y="6665538"/>
            <a:ext cx="11158047" cy="2164293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6146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Shakespeare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39" y="938955"/>
            <a:ext cx="9138593" cy="514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19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35</Words>
  <Application>Microsoft Office PowerPoint</Application>
  <PresentationFormat>Широкоэкранный</PresentationFormat>
  <Paragraphs>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French Script MT</vt:lpstr>
      <vt:lpstr>Тема Office</vt:lpstr>
      <vt:lpstr>William Shakespeare (1564–1616) </vt:lpstr>
      <vt:lpstr>Alligator, bandit, bedroom, design, dialogue, educate, fashionable, generous, ladybird, lonely.</vt:lpstr>
      <vt:lpstr>Презентация PowerPoint</vt:lpstr>
      <vt:lpstr>Презентация PowerPoint</vt:lpstr>
      <vt:lpstr>Comedies</vt:lpstr>
      <vt:lpstr>Histories</vt:lpstr>
      <vt:lpstr>Sonnets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2016-12-11T19:26:08Z</dcterms:created>
  <dcterms:modified xsi:type="dcterms:W3CDTF">2016-12-12T20:23:04Z</dcterms:modified>
</cp:coreProperties>
</file>