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1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599A-B3A8-4FBC-A3AC-B3BC9036627C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8C25E-985F-4B9E-A256-15FF664EBE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0274" y="188640"/>
            <a:ext cx="76901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Дидактичний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матеріал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</a:t>
            </a:r>
            <a:r>
              <a:rPr lang="ru-RU" sz="4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гри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268760"/>
            <a:ext cx="6485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Скажемо </a:t>
            </a:r>
            <a:r>
              <a:rPr lang="uk-UA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СНІДу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НІ!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276872"/>
            <a:ext cx="54594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Хто</a:t>
            </a:r>
            <a:r>
              <a:rPr lang="ru-RU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4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попереджений</a:t>
            </a:r>
            <a:r>
              <a:rPr lang="ru-RU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</a:p>
          <a:p>
            <a:pPr algn="ctr"/>
            <a:r>
              <a:rPr lang="ru-RU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той </a:t>
            </a:r>
            <a:r>
              <a:rPr lang="ru-RU" sz="44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захищений</a:t>
            </a:r>
            <a:r>
              <a:rPr lang="ru-RU" sz="4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4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Рисунок 6" descr="logo_artkostyu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255046"/>
            <a:ext cx="1512168" cy="2376264"/>
          </a:xfrm>
          <a:prstGeom prst="rect">
            <a:avLst/>
          </a:prstGeom>
        </p:spPr>
      </p:pic>
      <p:pic>
        <p:nvPicPr>
          <p:cNvPr id="9" name="Рисунок 8" descr="спід.jpe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5F9EB"/>
              </a:clrFrom>
              <a:clrTo>
                <a:srgbClr val="F5F9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4055520"/>
            <a:ext cx="2522584" cy="2566996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588224" y="4437112"/>
            <a:ext cx="2012032" cy="1989936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6588224" y="4437112"/>
            <a:ext cx="1944216" cy="1944216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9552" y="350100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 smtClean="0"/>
              <a:t>Учні мають підписати на </a:t>
            </a:r>
            <a:r>
              <a:rPr lang="uk-UA" sz="2000" b="1" dirty="0" err="1" smtClean="0"/>
              <a:t>стікерах</a:t>
            </a:r>
            <a:r>
              <a:rPr lang="uk-UA" sz="2000" b="1" dirty="0" smtClean="0"/>
              <a:t> малюнки та прикріпити їх до </a:t>
            </a:r>
            <a:r>
              <a:rPr lang="uk-UA" sz="2000" b="1" dirty="0" smtClean="0"/>
              <a:t>картки </a:t>
            </a:r>
            <a:r>
              <a:rPr lang="uk-UA" sz="2000" b="1" dirty="0" smtClean="0"/>
              <a:t>під відповідним зображенням.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під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741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91680" y="0"/>
            <a:ext cx="59812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ВІЧ не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передається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під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32517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49150" y="0"/>
            <a:ext cx="5266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ВІЧ  </a:t>
            </a:r>
            <a:r>
              <a:rPr lang="ru-RU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передається</a:t>
            </a:r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188640"/>
            <a:ext cx="3163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Відповіді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196752"/>
            <a:ext cx="4337598" cy="4678204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ВІЧ</a:t>
            </a:r>
            <a:r>
              <a:rPr lang="uk-UA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не передається:</a:t>
            </a:r>
          </a:p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 укусах комах.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 користуванні басейном.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Повітряно-крапильним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шляхом.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n>
                <a:solidFill>
                  <a:srgbClr val="008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 дружніх поцілунках.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Через особисті речі.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Через рукостискання.</a:t>
            </a:r>
          </a:p>
          <a:p>
            <a:pPr marL="342900" indent="-342900">
              <a:buAutoNum type="arabicPeriod"/>
            </a:pPr>
            <a:endParaRPr lang="uk-UA" sz="2000" b="1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1196752"/>
            <a:ext cx="4319357" cy="34470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ВІЧ</a:t>
            </a:r>
            <a:r>
              <a:rPr lang="uk-UA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передається:</a:t>
            </a:r>
          </a:p>
          <a:p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Від матері до дитини.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Через кров.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 незахищеному статевому акті.</a:t>
            </a:r>
          </a:p>
          <a:p>
            <a:pPr marL="457200" indent="-457200">
              <a:buFont typeface="+mj-lt"/>
              <a:buAutoNum type="arabicPeriod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uk-UA" sz="2000" b="1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5" name="Рисунок 4" descr="стріч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183137">
            <a:off x="5402499" y="3671188"/>
            <a:ext cx="2413818" cy="36056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82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Minutka15</dc:creator>
  <cp:lastModifiedBy>Minutka15</cp:lastModifiedBy>
  <cp:revision>5</cp:revision>
  <dcterms:created xsi:type="dcterms:W3CDTF">2017-03-25T12:35:18Z</dcterms:created>
  <dcterms:modified xsi:type="dcterms:W3CDTF">2017-06-30T13:43:53Z</dcterms:modified>
</cp:coreProperties>
</file>