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500043"/>
            <a:ext cx="9144000" cy="37862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i="1" dirty="0" smtClean="0">
                <a:solidFill>
                  <a:srgbClr val="FF0000"/>
                </a:solidFill>
              </a:rPr>
              <a:t>    </a:t>
            </a:r>
            <a:r>
              <a:rPr lang="ru-RU" sz="4400" b="1" i="1" dirty="0" err="1" smtClean="0">
                <a:solidFill>
                  <a:srgbClr val="FF0000"/>
                </a:solidFill>
              </a:rPr>
              <a:t>Міжнародний</a:t>
            </a:r>
            <a:r>
              <a:rPr lang="ru-RU" sz="4400" b="1" i="1" dirty="0" smtClean="0">
                <a:solidFill>
                  <a:srgbClr val="FF0000"/>
                </a:solidFill>
              </a:rPr>
              <a:t> </a:t>
            </a:r>
            <a:r>
              <a:rPr lang="ru-RU" sz="4400" b="1" i="1" dirty="0" smtClean="0">
                <a:solidFill>
                  <a:srgbClr val="FF0000"/>
                </a:solidFill>
              </a:rPr>
              <a:t>день </a:t>
            </a:r>
            <a:r>
              <a:rPr lang="ru-RU" sz="4400" b="1" i="1" dirty="0" err="1" smtClean="0">
                <a:solidFill>
                  <a:srgbClr val="FF0000"/>
                </a:solidFill>
              </a:rPr>
              <a:t>рідної</a:t>
            </a:r>
            <a:r>
              <a:rPr lang="ru-RU" sz="4400" b="1" i="1" dirty="0" smtClean="0">
                <a:solidFill>
                  <a:srgbClr val="FF0000"/>
                </a:solidFill>
              </a:rPr>
              <a:t> </a:t>
            </a:r>
            <a:r>
              <a:rPr lang="ru-RU" sz="4400" b="1" i="1" dirty="0" err="1" smtClean="0">
                <a:solidFill>
                  <a:srgbClr val="FF0000"/>
                </a:solidFill>
              </a:rPr>
              <a:t>мови</a:t>
            </a:r>
            <a:r>
              <a:rPr lang="ru-RU" sz="4400" b="1" i="1" dirty="0" smtClean="0">
                <a:solidFill>
                  <a:srgbClr val="FF0000"/>
                </a:solidFill>
              </a:rPr>
              <a:t>- </a:t>
            </a:r>
          </a:p>
          <a:p>
            <a:pPr>
              <a:buNone/>
            </a:pPr>
            <a:r>
              <a:rPr lang="ru-RU" sz="4400" dirty="0" smtClean="0"/>
              <a:t>   свято, яке ми </a:t>
            </a:r>
            <a:r>
              <a:rPr lang="ru-RU" sz="4400" dirty="0" err="1" smtClean="0"/>
              <a:t>відзна</a:t>
            </a:r>
            <a:r>
              <a:rPr lang="uk-UA" sz="4400" dirty="0" err="1" smtClean="0"/>
              <a:t>чємо</a:t>
            </a:r>
            <a:r>
              <a:rPr lang="uk-UA" sz="4400" dirty="0" smtClean="0"/>
              <a:t> 2</a:t>
            </a:r>
            <a:r>
              <a:rPr lang="ru-RU" sz="4400" dirty="0" smtClean="0"/>
              <a:t>1-го лютого, </a:t>
            </a:r>
            <a:r>
              <a:rPr lang="ru-RU" sz="4400" dirty="0" smtClean="0"/>
              <a:t>свято </a:t>
            </a:r>
            <a:r>
              <a:rPr lang="ru-RU" sz="4400" dirty="0" err="1" smtClean="0"/>
              <a:t>саме</a:t>
            </a:r>
            <a:r>
              <a:rPr lang="ru-RU" sz="4400" dirty="0" smtClean="0"/>
              <a:t> </a:t>
            </a:r>
            <a:r>
              <a:rPr lang="ru-RU" sz="4400" dirty="0" err="1" smtClean="0"/>
              <a:t>тієї</a:t>
            </a:r>
            <a:r>
              <a:rPr lang="ru-RU" sz="4400" dirty="0" smtClean="0"/>
              <a:t> </a:t>
            </a:r>
            <a:r>
              <a:rPr lang="ru-RU" sz="4400" dirty="0" err="1" smtClean="0"/>
              <a:t>мови</a:t>
            </a:r>
            <a:r>
              <a:rPr lang="ru-RU" sz="4400" dirty="0" smtClean="0"/>
              <a:t>, </a:t>
            </a:r>
            <a:r>
              <a:rPr lang="ru-RU" sz="4400" dirty="0" err="1" smtClean="0"/>
              <a:t>якою</a:t>
            </a:r>
            <a:r>
              <a:rPr lang="ru-RU" sz="4400" dirty="0" smtClean="0"/>
              <a:t> ми </a:t>
            </a:r>
            <a:r>
              <a:rPr lang="ru-RU" sz="4400" dirty="0" err="1" smtClean="0"/>
              <a:t>розмовляємо</a:t>
            </a:r>
            <a:r>
              <a:rPr lang="ru-RU" sz="4400" dirty="0" smtClean="0"/>
              <a:t>, </a:t>
            </a:r>
            <a:endParaRPr lang="ru-RU" sz="4400" dirty="0" smtClean="0"/>
          </a:p>
          <a:p>
            <a:pPr>
              <a:buNone/>
            </a:pPr>
            <a:r>
              <a:rPr lang="ru-RU" sz="4400" dirty="0" smtClean="0"/>
              <a:t>   </a:t>
            </a:r>
            <a:r>
              <a:rPr lang="ru-RU" sz="4400" dirty="0" err="1" smtClean="0"/>
              <a:t>пишемо</a:t>
            </a:r>
            <a:r>
              <a:rPr lang="ru-RU" sz="4400" dirty="0" smtClean="0"/>
              <a:t>, </a:t>
            </a:r>
            <a:r>
              <a:rPr lang="ru-RU" sz="4400" dirty="0" err="1" smtClean="0"/>
              <a:t>читаємо</a:t>
            </a:r>
            <a:r>
              <a:rPr lang="ru-RU" sz="4400" dirty="0" smtClean="0"/>
              <a:t>.</a:t>
            </a:r>
          </a:p>
          <a:p>
            <a:pPr>
              <a:buNone/>
            </a:pPr>
            <a:endParaRPr lang="ru-RU" sz="4400" dirty="0" smtClean="0"/>
          </a:p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643182"/>
            <a:ext cx="3881454" cy="3711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02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4800" b="1" i="1" dirty="0" smtClean="0">
                <a:solidFill>
                  <a:srgbClr val="7030A0"/>
                </a:solidFill>
              </a:rPr>
              <a:t>Утвори прислів'я та поясни значення</a:t>
            </a:r>
            <a:endParaRPr lang="ru-RU" sz="48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571612"/>
            <a:ext cx="4857752" cy="52863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sz="4400" b="1" dirty="0" smtClean="0"/>
              <a:t> Гостре словечко</a:t>
            </a:r>
          </a:p>
          <a:p>
            <a:endParaRPr lang="uk-UA" sz="4400" b="1" dirty="0" smtClean="0"/>
          </a:p>
          <a:p>
            <a:pPr>
              <a:buNone/>
            </a:pPr>
            <a:r>
              <a:rPr lang="uk-UA" sz="4400" b="1" dirty="0" smtClean="0"/>
              <a:t> </a:t>
            </a:r>
          </a:p>
          <a:p>
            <a:pPr>
              <a:buNone/>
            </a:pPr>
            <a:r>
              <a:rPr lang="uk-UA" sz="4400" b="1" dirty="0" smtClean="0"/>
              <a:t>Не кидай слова</a:t>
            </a:r>
          </a:p>
          <a:p>
            <a:endParaRPr lang="uk-UA" sz="4400" b="1" dirty="0" smtClean="0"/>
          </a:p>
          <a:p>
            <a:pPr>
              <a:buNone/>
            </a:pPr>
            <a:r>
              <a:rPr lang="uk-UA" sz="4400" b="1" dirty="0" smtClean="0"/>
              <a:t> Голова без розуму</a:t>
            </a:r>
            <a:endParaRPr lang="ru-RU" sz="44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214942" y="1600200"/>
            <a:ext cx="3929058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 smtClean="0"/>
              <a:t> </a:t>
            </a:r>
            <a:r>
              <a:rPr lang="uk-UA" sz="4400" b="1" dirty="0" smtClean="0"/>
              <a:t>як ліхтар без світла</a:t>
            </a:r>
          </a:p>
          <a:p>
            <a:pPr>
              <a:buNone/>
            </a:pPr>
            <a:endParaRPr lang="uk-UA" sz="4400" b="1" dirty="0" smtClean="0"/>
          </a:p>
          <a:p>
            <a:pPr>
              <a:buNone/>
            </a:pPr>
            <a:r>
              <a:rPr lang="uk-UA" sz="4400" b="1" dirty="0" smtClean="0"/>
              <a:t>к</a:t>
            </a:r>
            <a:r>
              <a:rPr lang="uk-UA" sz="4400" b="1" dirty="0" smtClean="0"/>
              <a:t>оле  сердечко</a:t>
            </a:r>
          </a:p>
          <a:p>
            <a:pPr>
              <a:buNone/>
            </a:pPr>
            <a:endParaRPr lang="uk-UA" sz="4400" b="1" dirty="0" smtClean="0"/>
          </a:p>
          <a:p>
            <a:pPr>
              <a:buNone/>
            </a:pPr>
            <a:r>
              <a:rPr lang="uk-UA" sz="4400" b="1" dirty="0" smtClean="0"/>
              <a:t>н</a:t>
            </a:r>
            <a:r>
              <a:rPr lang="uk-UA" sz="4400" b="1" dirty="0" smtClean="0"/>
              <a:t>а вітер</a:t>
            </a:r>
            <a:endParaRPr lang="ru-RU" sz="4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r>
              <a:rPr lang="uk-UA" sz="4800" b="1" i="1" dirty="0" smtClean="0">
                <a:solidFill>
                  <a:srgbClr val="7030A0"/>
                </a:solidFill>
              </a:rPr>
              <a:t>Поясни значення прислів'я </a:t>
            </a:r>
            <a:endParaRPr lang="ru-RU" sz="4800" b="1" i="1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42926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uk-UA" sz="4800" dirty="0" smtClean="0"/>
              <a:t>Птицю пізнають по пір'ю, а людину по </a:t>
            </a:r>
            <a:r>
              <a:rPr lang="uk-UA" sz="4800" dirty="0" smtClean="0"/>
              <a:t>мові.</a:t>
            </a:r>
          </a:p>
          <a:p>
            <a:pPr>
              <a:buFont typeface="Wingdings" pitchFamily="2" charset="2"/>
              <a:buChar char="ü"/>
            </a:pPr>
            <a:r>
              <a:rPr lang="uk-UA" sz="4800" dirty="0" smtClean="0"/>
              <a:t>Без </a:t>
            </a:r>
            <a:r>
              <a:rPr lang="uk-UA" sz="4800" dirty="0" smtClean="0"/>
              <a:t>мови немає </a:t>
            </a:r>
            <a:r>
              <a:rPr lang="uk-UA" sz="4800" dirty="0" smtClean="0"/>
              <a:t>народу.</a:t>
            </a:r>
          </a:p>
          <a:p>
            <a:pPr>
              <a:buFont typeface="Wingdings" pitchFamily="2" charset="2"/>
              <a:buChar char="ü"/>
            </a:pPr>
            <a:r>
              <a:rPr lang="uk-UA" sz="4800" dirty="0" smtClean="0"/>
              <a:t> </a:t>
            </a:r>
            <a:r>
              <a:rPr lang="uk-UA" sz="4800" dirty="0" smtClean="0"/>
              <a:t>Пуста мова не варта доброго слова</a:t>
            </a:r>
            <a:r>
              <a:rPr lang="uk-UA" sz="4800" dirty="0" smtClean="0"/>
              <a:t>. </a:t>
            </a:r>
          </a:p>
          <a:p>
            <a:pPr>
              <a:buFont typeface="Wingdings" pitchFamily="2" charset="2"/>
              <a:buChar char="ü"/>
            </a:pPr>
            <a:r>
              <a:rPr lang="uk-UA" sz="4800" dirty="0" smtClean="0"/>
              <a:t>Хто </a:t>
            </a:r>
            <a:r>
              <a:rPr lang="uk-UA" sz="4800" dirty="0" smtClean="0"/>
              <a:t>своєї мови цурається, хай сам себе стидається.</a:t>
            </a:r>
            <a:endParaRPr lang="ru-RU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4800" b="1" i="1" dirty="0" smtClean="0">
                <a:solidFill>
                  <a:srgbClr val="7030A0"/>
                </a:solidFill>
              </a:rPr>
              <a:t>Утвори слова з перших складів поданих слів</a:t>
            </a:r>
            <a:endParaRPr lang="ru-RU" sz="4800" b="1" i="1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600200"/>
            <a:ext cx="8715404" cy="5257800"/>
          </a:xfrm>
        </p:spPr>
        <p:txBody>
          <a:bodyPr/>
          <a:lstStyle/>
          <a:p>
            <a:pPr lvl="0">
              <a:buFont typeface="Wingdings" pitchFamily="2" charset="2"/>
              <a:buChar char="ü"/>
            </a:pPr>
            <a:r>
              <a:rPr lang="uk-UA" sz="4800" dirty="0" smtClean="0"/>
              <a:t>Десять, рекорд,воля </a:t>
            </a:r>
            <a:r>
              <a:rPr lang="uk-UA" sz="4800" dirty="0" smtClean="0"/>
              <a:t>.</a:t>
            </a:r>
            <a:endParaRPr lang="ru-RU" sz="4800" dirty="0" smtClean="0"/>
          </a:p>
          <a:p>
            <a:pPr lvl="0">
              <a:buFont typeface="Wingdings" pitchFamily="2" charset="2"/>
              <a:buChar char="ü"/>
            </a:pPr>
            <a:r>
              <a:rPr lang="uk-UA" sz="4800" dirty="0" smtClean="0"/>
              <a:t>Волога, робот, </a:t>
            </a:r>
            <a:r>
              <a:rPr lang="uk-UA" sz="4800" dirty="0" smtClean="0"/>
              <a:t>народ.</a:t>
            </a:r>
            <a:endParaRPr lang="ru-RU" sz="4800" dirty="0" smtClean="0"/>
          </a:p>
          <a:p>
            <a:pPr lvl="0">
              <a:buFont typeface="Wingdings" pitchFamily="2" charset="2"/>
              <a:buChar char="ü"/>
            </a:pPr>
            <a:r>
              <a:rPr lang="uk-UA" sz="4800" dirty="0" smtClean="0"/>
              <a:t>Долина,роги,газета .</a:t>
            </a:r>
            <a:endParaRPr lang="ru-RU" sz="4800" dirty="0" smtClean="0"/>
          </a:p>
          <a:p>
            <a:pPr lvl="0">
              <a:buFont typeface="Wingdings" pitchFamily="2" charset="2"/>
              <a:buChar char="ü"/>
            </a:pPr>
            <a:r>
              <a:rPr lang="uk-UA" sz="4800" dirty="0" smtClean="0"/>
              <a:t>Бегемот, редиска, </a:t>
            </a:r>
            <a:r>
              <a:rPr lang="uk-UA" sz="4800" dirty="0" smtClean="0"/>
              <a:t>залізо.</a:t>
            </a:r>
            <a:endParaRPr lang="ru-RU" sz="4800" dirty="0" smtClean="0"/>
          </a:p>
          <a:p>
            <a:pPr lvl="0">
              <a:buFont typeface="Wingdings" pitchFamily="2" charset="2"/>
              <a:buChar char="ü"/>
            </a:pPr>
            <a:r>
              <a:rPr lang="uk-UA" sz="4800" dirty="0" smtClean="0"/>
              <a:t>Точило,поле, </a:t>
            </a:r>
            <a:r>
              <a:rPr lang="uk-UA" sz="4800" dirty="0" smtClean="0"/>
              <a:t>ляпас.</a:t>
            </a:r>
            <a:endParaRPr lang="ru-RU" sz="4800" dirty="0" smtClean="0"/>
          </a:p>
          <a:p>
            <a:pPr lvl="0">
              <a:buFont typeface="Wingdings" pitchFamily="2" charset="2"/>
              <a:buChar char="ü"/>
            </a:pPr>
            <a:r>
              <a:rPr lang="uk-UA" sz="4800" dirty="0" smtClean="0"/>
              <a:t>Лимон, </a:t>
            </a:r>
            <a:r>
              <a:rPr lang="uk-UA" sz="4800" dirty="0" smtClean="0"/>
              <a:t>синиця,цяточка.</a:t>
            </a:r>
            <a:endParaRPr lang="ru-RU" sz="4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b="1" i="1" dirty="0" smtClean="0">
                <a:solidFill>
                  <a:srgbClr val="7030A0"/>
                </a:solidFill>
              </a:rPr>
              <a:t>Утвори слова з </a:t>
            </a:r>
            <a:r>
              <a:rPr lang="uk-UA" b="1" i="1" dirty="0" smtClean="0">
                <a:solidFill>
                  <a:srgbClr val="7030A0"/>
                </a:solidFill>
              </a:rPr>
              <a:t>першого складу першого слова і з другого складу другого слова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525963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ü"/>
            </a:pPr>
            <a:r>
              <a:rPr lang="uk-UA" sz="4800" dirty="0" smtClean="0"/>
              <a:t>Бузина, </a:t>
            </a:r>
            <a:r>
              <a:rPr lang="uk-UA" sz="4800" dirty="0" smtClean="0"/>
              <a:t>моряк.</a:t>
            </a:r>
            <a:endParaRPr lang="ru-RU" sz="4800" dirty="0" smtClean="0"/>
          </a:p>
          <a:p>
            <a:pPr lvl="0">
              <a:buFont typeface="Wingdings" pitchFamily="2" charset="2"/>
              <a:buChar char="ü"/>
            </a:pPr>
            <a:r>
              <a:rPr lang="uk-UA" sz="4800" dirty="0" smtClean="0"/>
              <a:t>Рама ,</a:t>
            </a:r>
            <a:r>
              <a:rPr lang="uk-UA" sz="4800" dirty="0" smtClean="0"/>
              <a:t>вінок.</a:t>
            </a:r>
            <a:endParaRPr lang="ru-RU" sz="4800" dirty="0" smtClean="0"/>
          </a:p>
          <a:p>
            <a:pPr lvl="0">
              <a:buFont typeface="Wingdings" pitchFamily="2" charset="2"/>
              <a:buChar char="ü"/>
            </a:pPr>
            <a:r>
              <a:rPr lang="uk-UA" sz="4800" dirty="0" smtClean="0"/>
              <a:t>Пекар,журнал.</a:t>
            </a:r>
            <a:endParaRPr lang="ru-RU" sz="4800" dirty="0" smtClean="0"/>
          </a:p>
          <a:p>
            <a:pPr lvl="0">
              <a:buFont typeface="Wingdings" pitchFamily="2" charset="2"/>
              <a:buChar char="ü"/>
            </a:pPr>
            <a:r>
              <a:rPr lang="uk-UA" sz="4800" dirty="0" smtClean="0"/>
              <a:t>Ірис, </a:t>
            </a:r>
            <a:r>
              <a:rPr lang="uk-UA" sz="4800" dirty="0" smtClean="0"/>
              <a:t>синій.</a:t>
            </a:r>
            <a:endParaRPr lang="ru-RU" sz="4800" dirty="0" smtClean="0"/>
          </a:p>
          <a:p>
            <a:pPr>
              <a:buFont typeface="Wingdings" pitchFamily="2" charset="2"/>
              <a:buChar char="ü"/>
            </a:pPr>
            <a:r>
              <a:rPr lang="uk-UA" sz="4800" dirty="0" smtClean="0"/>
              <a:t>Ліщина, </a:t>
            </a:r>
            <a:r>
              <a:rPr lang="uk-UA" sz="4800" dirty="0" smtClean="0"/>
              <a:t>сито. </a:t>
            </a:r>
            <a:endParaRPr lang="ru-RU" sz="4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4800" b="1" i="1" dirty="0" smtClean="0">
                <a:solidFill>
                  <a:srgbClr val="7030A0"/>
                </a:solidFill>
              </a:rPr>
              <a:t>Поясни значення фразеологізмів</a:t>
            </a:r>
            <a:endParaRPr lang="ru-RU" sz="4800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957366"/>
            <a:ext cx="4286248" cy="4900634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ü"/>
            </a:pPr>
            <a:r>
              <a:rPr lang="uk-UA" sz="4000" dirty="0" smtClean="0"/>
              <a:t>Без </a:t>
            </a:r>
            <a:r>
              <a:rPr lang="uk-UA" sz="4000" dirty="0" smtClean="0"/>
              <a:t>задніх ніг </a:t>
            </a:r>
            <a:r>
              <a:rPr lang="uk-UA" sz="4000" dirty="0" smtClean="0"/>
              <a:t>.</a:t>
            </a:r>
            <a:endParaRPr lang="ru-RU" sz="4000" dirty="0" smtClean="0"/>
          </a:p>
          <a:p>
            <a:pPr lvl="0">
              <a:buFont typeface="Wingdings" pitchFamily="2" charset="2"/>
              <a:buChar char="ü"/>
            </a:pPr>
            <a:r>
              <a:rPr lang="uk-UA" sz="4000" dirty="0" smtClean="0"/>
              <a:t>Брати верх </a:t>
            </a:r>
            <a:r>
              <a:rPr lang="uk-UA" sz="4000" dirty="0" smtClean="0"/>
              <a:t>.</a:t>
            </a:r>
            <a:endParaRPr lang="ru-RU" sz="4000" dirty="0" smtClean="0"/>
          </a:p>
          <a:p>
            <a:pPr lvl="0">
              <a:buFont typeface="Wingdings" pitchFamily="2" charset="2"/>
              <a:buChar char="ü"/>
            </a:pPr>
            <a:r>
              <a:rPr lang="uk-UA" sz="4000" dirty="0" smtClean="0"/>
              <a:t>Вітер </a:t>
            </a:r>
            <a:r>
              <a:rPr lang="uk-UA" sz="4000" dirty="0" smtClean="0"/>
              <a:t>в </a:t>
            </a:r>
            <a:r>
              <a:rPr lang="uk-UA" sz="4000" dirty="0" smtClean="0"/>
              <a:t>голові.</a:t>
            </a:r>
            <a:endParaRPr lang="ru-RU" sz="4000" dirty="0" smtClean="0"/>
          </a:p>
          <a:p>
            <a:pPr>
              <a:buFont typeface="Wingdings" pitchFamily="2" charset="2"/>
              <a:buChar char="ü"/>
            </a:pPr>
            <a:r>
              <a:rPr lang="uk-UA" sz="4000" dirty="0" smtClean="0"/>
              <a:t>Цокати зубами.</a:t>
            </a:r>
            <a:r>
              <a:rPr lang="uk-UA" sz="4000" b="1" dirty="0" smtClean="0"/>
              <a:t> </a:t>
            </a:r>
            <a:endParaRPr lang="ru-RU" sz="4000" dirty="0" smtClean="0"/>
          </a:p>
          <a:p>
            <a:pPr lvl="0">
              <a:buFont typeface="Wingdings" pitchFamily="2" charset="2"/>
              <a:buChar char="ü"/>
            </a:pPr>
            <a:r>
              <a:rPr lang="uk-UA" sz="4000" dirty="0" smtClean="0"/>
              <a:t>Прикусити язик.</a:t>
            </a:r>
            <a:endParaRPr lang="ru-RU" sz="4000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14810" y="1928802"/>
            <a:ext cx="4929190" cy="4525963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ü"/>
            </a:pPr>
            <a:r>
              <a:rPr lang="uk-UA" sz="4000" dirty="0" smtClean="0"/>
              <a:t>Аж  земля дрижить.</a:t>
            </a:r>
            <a:endParaRPr lang="ru-RU" sz="4000" dirty="0" smtClean="0"/>
          </a:p>
          <a:p>
            <a:pPr lvl="0">
              <a:buFont typeface="Wingdings" pitchFamily="2" charset="2"/>
              <a:buChar char="ü"/>
            </a:pPr>
            <a:r>
              <a:rPr lang="uk-UA" sz="4000" dirty="0" smtClean="0"/>
              <a:t>Америку відкрити.</a:t>
            </a:r>
            <a:endParaRPr lang="ru-RU" sz="4000" dirty="0" smtClean="0"/>
          </a:p>
          <a:p>
            <a:pPr lvl="0">
              <a:buFont typeface="Wingdings" pitchFamily="2" charset="2"/>
              <a:buChar char="ü"/>
            </a:pPr>
            <a:r>
              <a:rPr lang="uk-UA" sz="4000" dirty="0" smtClean="0"/>
              <a:t>Тягти кота за хвіст.</a:t>
            </a:r>
            <a:endParaRPr lang="ru-RU" sz="4000" dirty="0" smtClean="0"/>
          </a:p>
          <a:p>
            <a:pPr lvl="0">
              <a:buFont typeface="Wingdings" pitchFamily="2" charset="2"/>
              <a:buChar char="ü"/>
            </a:pPr>
            <a:r>
              <a:rPr lang="uk-UA" sz="4000" dirty="0" smtClean="0"/>
              <a:t>Викинути з голови.</a:t>
            </a:r>
            <a:endParaRPr lang="ru-RU" sz="4000" dirty="0" smtClean="0"/>
          </a:p>
          <a:p>
            <a:pPr>
              <a:buFont typeface="Wingdings" pitchFamily="2" charset="2"/>
              <a:buChar char="ü"/>
            </a:pPr>
            <a:r>
              <a:rPr lang="uk-UA" sz="4000" dirty="0" smtClean="0"/>
              <a:t>Моя хата скраю.</a:t>
            </a:r>
            <a:endParaRPr lang="ru-RU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err="1" smtClean="0"/>
              <a:t>Щоб</a:t>
            </a:r>
            <a:r>
              <a:rPr lang="ru-RU" sz="4000" dirty="0" smtClean="0"/>
              <a:t>  </a:t>
            </a:r>
            <a:r>
              <a:rPr lang="ru-RU" sz="4000" dirty="0" err="1" smtClean="0"/>
              <a:t>розумним</a:t>
            </a:r>
            <a:r>
              <a:rPr lang="ru-RU" sz="4000" dirty="0" smtClean="0"/>
              <a:t> </a:t>
            </a:r>
            <a:r>
              <a:rPr lang="ru-RU" sz="4000" dirty="0" err="1" smtClean="0"/>
              <a:t>і</a:t>
            </a:r>
            <a:r>
              <a:rPr lang="ru-RU" sz="4000" dirty="0" smtClean="0"/>
              <a:t> мудрим стати, 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Т</a:t>
            </a:r>
            <a:r>
              <a:rPr lang="ru-RU" sz="4000" dirty="0" smtClean="0"/>
              <a:t>реба </a:t>
            </a:r>
            <a:r>
              <a:rPr lang="ru-RU" sz="4000" dirty="0" err="1" smtClean="0"/>
              <a:t>мову</a:t>
            </a:r>
            <a:r>
              <a:rPr lang="ru-RU" sz="4000" dirty="0" smtClean="0"/>
              <a:t> </a:t>
            </a:r>
            <a:r>
              <a:rPr lang="ru-RU" sz="4000" dirty="0" err="1" smtClean="0"/>
              <a:t>рідну</a:t>
            </a:r>
            <a:r>
              <a:rPr lang="ru-RU" sz="4000" dirty="0" smtClean="0"/>
              <a:t> … </a:t>
            </a:r>
            <a:r>
              <a:rPr lang="ru-RU" sz="4000" dirty="0" smtClean="0"/>
              <a:t>.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 А </a:t>
            </a:r>
            <a:r>
              <a:rPr lang="ru-RU" sz="4000" dirty="0" err="1" smtClean="0"/>
              <a:t>щоб</a:t>
            </a:r>
            <a:r>
              <a:rPr lang="ru-RU" sz="4000" dirty="0" smtClean="0"/>
              <a:t> </a:t>
            </a:r>
            <a:r>
              <a:rPr lang="ru-RU" sz="4000" dirty="0" err="1" smtClean="0"/>
              <a:t>вміти</a:t>
            </a:r>
            <a:r>
              <a:rPr lang="ru-RU" sz="4000" dirty="0" smtClean="0"/>
              <a:t> </a:t>
            </a:r>
            <a:r>
              <a:rPr lang="ru-RU" sz="4000" dirty="0" err="1" smtClean="0"/>
              <a:t>говорити</a:t>
            </a:r>
            <a:r>
              <a:rPr lang="ru-RU" sz="4000" dirty="0" smtClean="0"/>
              <a:t>, 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Т</a:t>
            </a:r>
            <a:r>
              <a:rPr lang="ru-RU" sz="4000" dirty="0" smtClean="0"/>
              <a:t>реба </a:t>
            </a:r>
            <a:r>
              <a:rPr lang="ru-RU" sz="4000" dirty="0" err="1" smtClean="0"/>
              <a:t>рідну</a:t>
            </a:r>
            <a:r>
              <a:rPr lang="ru-RU" sz="4000" dirty="0" smtClean="0"/>
              <a:t> </a:t>
            </a:r>
            <a:r>
              <a:rPr lang="ru-RU" sz="4000" dirty="0" err="1" smtClean="0"/>
              <a:t>мову</a:t>
            </a:r>
            <a:r>
              <a:rPr lang="ru-RU" sz="4000" dirty="0" smtClean="0"/>
              <a:t> … </a:t>
            </a:r>
            <a:r>
              <a:rPr lang="ru-RU" sz="4000" dirty="0" smtClean="0"/>
              <a:t>.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 </a:t>
            </a:r>
            <a:r>
              <a:rPr lang="ru-RU" sz="4000" dirty="0" err="1" smtClean="0"/>
              <a:t>Знає</a:t>
            </a:r>
            <a:r>
              <a:rPr lang="ru-RU" sz="4000" dirty="0" smtClean="0"/>
              <a:t> </a:t>
            </a:r>
            <a:r>
              <a:rPr lang="ru-RU" sz="4000" dirty="0" err="1" smtClean="0"/>
              <a:t>кожен</a:t>
            </a:r>
            <a:r>
              <a:rPr lang="ru-RU" sz="4000" dirty="0" smtClean="0"/>
              <a:t> </a:t>
            </a:r>
            <a:r>
              <a:rPr lang="ru-RU" sz="4000" dirty="0" err="1" smtClean="0"/>
              <a:t>з</a:t>
            </a:r>
            <a:r>
              <a:rPr lang="ru-RU" sz="4000" dirty="0" smtClean="0"/>
              <a:t> нас </a:t>
            </a:r>
            <a:r>
              <a:rPr lang="ru-RU" sz="4000" dirty="0" err="1" smtClean="0"/>
              <a:t>чудово</a:t>
            </a:r>
            <a:r>
              <a:rPr lang="ru-RU" sz="4000" dirty="0" smtClean="0"/>
              <a:t> </a:t>
            </a:r>
            <a:r>
              <a:rPr lang="ru-RU" sz="4000" dirty="0" smtClean="0"/>
              <a:t>–</a:t>
            </a:r>
          </a:p>
          <a:p>
            <a:pPr>
              <a:buNone/>
            </a:pPr>
            <a:r>
              <a:rPr lang="ru-RU" sz="4000" dirty="0" smtClean="0"/>
              <a:t> Не </a:t>
            </a:r>
            <a:r>
              <a:rPr lang="ru-RU" sz="4000" dirty="0" err="1" smtClean="0"/>
              <a:t>прожити</a:t>
            </a:r>
            <a:r>
              <a:rPr lang="ru-RU" sz="4000" dirty="0" smtClean="0"/>
              <a:t> нам без … </a:t>
            </a:r>
            <a:r>
              <a:rPr lang="ru-RU" sz="4000" dirty="0" smtClean="0"/>
              <a:t>.</a:t>
            </a:r>
            <a:endParaRPr lang="ru-RU" sz="4000" dirty="0" smtClean="0"/>
          </a:p>
          <a:p>
            <a:pPr>
              <a:buNone/>
            </a:pPr>
            <a:r>
              <a:rPr lang="ru-RU" sz="4000" dirty="0" err="1" smtClean="0"/>
              <a:t>Рідна</a:t>
            </a:r>
            <a:r>
              <a:rPr lang="ru-RU" sz="4000" dirty="0" smtClean="0"/>
              <a:t>  ж </a:t>
            </a:r>
            <a:r>
              <a:rPr lang="ru-RU" sz="4000" dirty="0" err="1" smtClean="0"/>
              <a:t>мова</a:t>
            </a:r>
            <a:r>
              <a:rPr lang="ru-RU" sz="4000" dirty="0" smtClean="0"/>
              <a:t> </a:t>
            </a:r>
            <a:r>
              <a:rPr lang="ru-RU" sz="4000" dirty="0" err="1" smtClean="0"/>
              <a:t>пелюсткова</a:t>
            </a:r>
            <a:r>
              <a:rPr lang="ru-RU" sz="4000" dirty="0" smtClean="0"/>
              <a:t>, 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М</a:t>
            </a:r>
            <a:r>
              <a:rPr lang="ru-RU" sz="4000" dirty="0" smtClean="0"/>
              <a:t>удра</a:t>
            </a:r>
            <a:r>
              <a:rPr lang="ru-RU" sz="4000" dirty="0" smtClean="0"/>
              <a:t>, </a:t>
            </a:r>
            <a:r>
              <a:rPr lang="ru-RU" sz="4000" dirty="0" err="1" smtClean="0"/>
              <a:t>світла</a:t>
            </a:r>
            <a:r>
              <a:rPr lang="ru-RU" sz="4000" dirty="0" smtClean="0"/>
              <a:t> … 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</TotalTime>
  <Words>238</Words>
  <PresentationFormat>Экран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Утвори прислів'я та поясни значення</vt:lpstr>
      <vt:lpstr>Поясни значення прислів'я </vt:lpstr>
      <vt:lpstr>Утвори слова з перших складів поданих слів</vt:lpstr>
      <vt:lpstr>Утвори слова з першого складу першого слова і з другого складу другого слова</vt:lpstr>
      <vt:lpstr>Поясни значення фразеологізмів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iNaty</dc:creator>
  <cp:lastModifiedBy>iNaty</cp:lastModifiedBy>
  <cp:revision>7</cp:revision>
  <dcterms:created xsi:type="dcterms:W3CDTF">2013-02-16T10:58:38Z</dcterms:created>
  <dcterms:modified xsi:type="dcterms:W3CDTF">2013-02-16T11:59:46Z</dcterms:modified>
</cp:coreProperties>
</file>