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Dog%20Trainer%20-%20Career%20Spotlight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92696"/>
            <a:ext cx="8208912" cy="54033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Things are getting better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With every passing day.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Every day in every way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We are getting better.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Who’s the most enthusiastic?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…..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Who’s the smartest?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….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Who’s the most creative?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…..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Who never gives up?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…..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9600" dirty="0" smtClean="0">
                <a:solidFill>
                  <a:srgbClr val="002060"/>
                </a:solidFill>
              </a:rPr>
              <a:t>Job interview</a:t>
            </a:r>
            <a:endParaRPr lang="ru-RU" sz="96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4624"/>
            <a:ext cx="8208912" cy="1296144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0070C0"/>
                </a:solidFill>
              </a:rPr>
              <a:t>Role play</a:t>
            </a:r>
            <a:endParaRPr lang="ru-RU" sz="6600" dirty="0">
              <a:solidFill>
                <a:srgbClr val="0070C0"/>
              </a:solidFill>
            </a:endParaRPr>
          </a:p>
        </p:txBody>
      </p:sp>
      <p:pic>
        <p:nvPicPr>
          <p:cNvPr id="6" name="Picture 9" descr="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5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36504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1.Put </a:t>
            </a:r>
            <a:r>
              <a:rPr lang="en-US" dirty="0">
                <a:solidFill>
                  <a:srgbClr val="0070C0"/>
                </a:solidFill>
              </a:rPr>
              <a:t>on casual clothes for the interview.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2.Think about the job and write down your strengths and weakness.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3.Find out information about the company.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4.Turn up at the interview some minutes early.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5.Make up information about yourself.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6.Take down notes during the interview.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7.Go into a lot of details about your personal life.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8.Speak up and express yourself clearly.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9.Sit up straight and maintain eye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c</a:t>
            </a:r>
            <a:r>
              <a:rPr lang="en-US" dirty="0" smtClean="0">
                <a:solidFill>
                  <a:srgbClr val="0070C0"/>
                </a:solidFill>
              </a:rPr>
              <a:t>ontact.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rgbClr val="002060"/>
                </a:solidFill>
              </a:rPr>
              <a:t>Advice for job interviews</a:t>
            </a:r>
          </a:p>
        </p:txBody>
      </p:sp>
      <p:pic>
        <p:nvPicPr>
          <p:cNvPr id="4" name="Picture 19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41479"/>
            <a:ext cx="2596895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56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91264" cy="1692424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FF0000"/>
                </a:solidFill>
              </a:rPr>
              <a:t>REMEMBER !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 It’s not who you are but what you do .</a:t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/>
              <a:t>                  </a:t>
            </a:r>
          </a:p>
        </p:txBody>
      </p:sp>
      <p:pic>
        <p:nvPicPr>
          <p:cNvPr id="4098" name="Picture 2" descr="C:\Users\User\Desktop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4838079" cy="32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6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223448" cy="2160240"/>
          </a:xfrm>
        </p:spPr>
        <p:txBody>
          <a:bodyPr/>
          <a:lstStyle/>
          <a:p>
            <a:r>
              <a:rPr lang="en-US" sz="8800" dirty="0" smtClean="0">
                <a:solidFill>
                  <a:srgbClr val="002060"/>
                </a:solidFill>
              </a:rPr>
              <a:t>Job hunting</a:t>
            </a:r>
            <a:endParaRPr lang="ru-RU" sz="88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job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43" y="2852936"/>
            <a:ext cx="41284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467544" y="3717032"/>
            <a:ext cx="8305800" cy="114300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None/>
              <a:defRPr kumimoji="0" sz="22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028" name="Picture 4" descr="C:\Users\User\Desktop\загружено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59" y="2579245"/>
            <a:ext cx="4077483" cy="228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29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0070C0"/>
                </a:solidFill>
              </a:rPr>
              <a:t>To discuss different jobs</a:t>
            </a:r>
          </a:p>
          <a:p>
            <a:r>
              <a:rPr lang="en-US" sz="5400" dirty="0" smtClean="0">
                <a:solidFill>
                  <a:srgbClr val="0070C0"/>
                </a:solidFill>
              </a:rPr>
              <a:t>To improve listening skills</a:t>
            </a:r>
          </a:p>
          <a:p>
            <a:r>
              <a:rPr lang="en-US" sz="5400" dirty="0" smtClean="0">
                <a:solidFill>
                  <a:srgbClr val="0070C0"/>
                </a:solidFill>
              </a:rPr>
              <a:t>To improve speaking skills</a:t>
            </a:r>
          </a:p>
          <a:p>
            <a:r>
              <a:rPr lang="en-US" sz="5400" dirty="0" smtClean="0">
                <a:solidFill>
                  <a:srgbClr val="0070C0"/>
                </a:solidFill>
              </a:rPr>
              <a:t>To role play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2060"/>
                </a:solidFill>
              </a:rPr>
              <a:t>Objectives: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3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Association game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95736" y="2678813"/>
            <a:ext cx="4104456" cy="208823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70C0"/>
                </a:solidFill>
              </a:rPr>
              <a:t>Job hunting</a:t>
            </a:r>
            <a:endParaRPr lang="ru-RU" sz="4000" dirty="0">
              <a:solidFill>
                <a:srgbClr val="0070C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247964" y="2060848"/>
            <a:ext cx="0" cy="617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isometricOffAxis2Righ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4" idx="7"/>
          </p:cNvCxnSpPr>
          <p:nvPr/>
        </p:nvCxnSpPr>
        <p:spPr>
          <a:xfrm flipV="1">
            <a:off x="5699108" y="2204864"/>
            <a:ext cx="1321164" cy="77976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4" idx="1"/>
          </p:cNvCxnSpPr>
          <p:nvPr/>
        </p:nvCxnSpPr>
        <p:spPr>
          <a:xfrm flipH="1" flipV="1">
            <a:off x="1907704" y="2204864"/>
            <a:ext cx="889116" cy="77976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699108" y="4509120"/>
            <a:ext cx="1249156" cy="7920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4" idx="6"/>
          </p:cNvCxnSpPr>
          <p:nvPr/>
        </p:nvCxnSpPr>
        <p:spPr>
          <a:xfrm>
            <a:off x="6300192" y="3722929"/>
            <a:ext cx="93610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115616" y="3722929"/>
            <a:ext cx="108012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979712" y="4509120"/>
            <a:ext cx="817108" cy="86409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47964" y="4767045"/>
            <a:ext cx="0" cy="966211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49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63344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00B050"/>
                </a:solidFill>
              </a:rPr>
              <a:t>p</a:t>
            </a:r>
            <a:r>
              <a:rPr lang="en-US" sz="4400" dirty="0" smtClean="0">
                <a:solidFill>
                  <a:srgbClr val="00B050"/>
                </a:solidFill>
              </a:rPr>
              <a:t>opular</a:t>
            </a:r>
          </a:p>
          <a:p>
            <a:r>
              <a:rPr lang="en-US" sz="4400" dirty="0">
                <a:solidFill>
                  <a:srgbClr val="C00000"/>
                </a:solidFill>
              </a:rPr>
              <a:t>i</a:t>
            </a:r>
            <a:r>
              <a:rPr lang="en-US" sz="4400" dirty="0" smtClean="0">
                <a:solidFill>
                  <a:srgbClr val="C00000"/>
                </a:solidFill>
              </a:rPr>
              <a:t>n demand</a:t>
            </a:r>
          </a:p>
          <a:p>
            <a:r>
              <a:rPr lang="en-US" sz="4400" dirty="0" smtClean="0">
                <a:solidFill>
                  <a:srgbClr val="FFC000"/>
                </a:solidFill>
              </a:rPr>
              <a:t>undesirable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4" name="Picture 4" descr="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6912"/>
            <a:ext cx="2482850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279905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94121"/>
            <a:ext cx="1728787" cy="13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загружено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476500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find-an-accounta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76500"/>
            <a:ext cx="2880320" cy="164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fashion-designer-gift-guid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3094484" cy="185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загружено (2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431" y="438150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customs-agen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599" y="4635519"/>
            <a:ext cx="2718851" cy="151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47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075240" cy="2623120"/>
          </a:xfrm>
        </p:spPr>
        <p:txBody>
          <a:bodyPr/>
          <a:lstStyle/>
          <a:p>
            <a:pPr algn="ctr"/>
            <a:r>
              <a:rPr lang="en-US" dirty="0">
                <a:hlinkClick r:id="rId2" action="ppaction://hlinkfile"/>
              </a:rPr>
              <a:t>Dog Trainer - Career Spotlight</a:t>
            </a:r>
            <a:endParaRPr lang="ru-RU" dirty="0"/>
          </a:p>
        </p:txBody>
      </p:sp>
      <p:pic>
        <p:nvPicPr>
          <p:cNvPr id="1026" name="Picture 2" descr="C:\Users\User\Desktop\загруже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73016"/>
            <a:ext cx="3600400" cy="280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7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Which </a:t>
            </a:r>
            <a:r>
              <a:rPr lang="en-US" dirty="0"/>
              <a:t>government agency uses </a:t>
            </a:r>
            <a:r>
              <a:rPr lang="en-US" dirty="0" smtClean="0"/>
              <a:t>working dogs</a:t>
            </a:r>
            <a:r>
              <a:rPr lang="en-US" dirty="0"/>
              <a:t>? </a:t>
            </a: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en-US" dirty="0">
                <a:solidFill>
                  <a:srgbClr val="C00000"/>
                </a:solidFill>
              </a:rPr>
              <a:t>: U.S. Customs and Border Protection uses working dogs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Where do trained dogs work? </a:t>
            </a: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en-US" dirty="0">
                <a:solidFill>
                  <a:srgbClr val="C00000"/>
                </a:solidFill>
              </a:rPr>
              <a:t>: Dog trainer Bridget </a:t>
            </a:r>
            <a:r>
              <a:rPr lang="en-US" dirty="0" err="1">
                <a:solidFill>
                  <a:srgbClr val="C00000"/>
                </a:solidFill>
              </a:rPr>
              <a:t>Hillard</a:t>
            </a:r>
            <a:r>
              <a:rPr lang="en-US" dirty="0">
                <a:solidFill>
                  <a:srgbClr val="C00000"/>
                </a:solidFill>
              </a:rPr>
              <a:t> trains the dogs to work at airports, vehicle stops, and other U.S. border locations. 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3</a:t>
            </a:r>
            <a:r>
              <a:rPr lang="en-US" dirty="0"/>
              <a:t>. What types of dog do they typically train</a:t>
            </a:r>
            <a:r>
              <a:rPr lang="en-US" dirty="0" smtClean="0"/>
              <a:t>?</a:t>
            </a:r>
          </a:p>
          <a:p>
            <a:r>
              <a:rPr lang="en-US" dirty="0" smtClean="0"/>
              <a:t> </a:t>
            </a:r>
            <a:r>
              <a:rPr lang="en-US" dirty="0">
                <a:solidFill>
                  <a:srgbClr val="C00000"/>
                </a:solidFill>
              </a:rPr>
              <a:t>A: The dogs they typically train are Labs, German Shepherds, or Belgian </a:t>
            </a:r>
            <a:r>
              <a:rPr lang="en-US" dirty="0" err="1">
                <a:solidFill>
                  <a:srgbClr val="C00000"/>
                </a:solidFill>
              </a:rPr>
              <a:t>Malinois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How long do they train the dogs for? </a:t>
            </a: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en-US" dirty="0">
                <a:solidFill>
                  <a:srgbClr val="C00000"/>
                </a:solidFill>
              </a:rPr>
              <a:t>: The dogs train for 12 weeks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/>
              <a:t>5</a:t>
            </a:r>
            <a:r>
              <a:rPr lang="en-US" dirty="0"/>
              <a:t>. What is dog trainer Bridget </a:t>
            </a:r>
            <a:r>
              <a:rPr lang="en-US" dirty="0" err="1"/>
              <a:t>Hillard’s</a:t>
            </a:r>
            <a:r>
              <a:rPr lang="en-US" dirty="0"/>
              <a:t> favorite part of the job?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</a:t>
            </a:r>
            <a:r>
              <a:rPr lang="en-US" dirty="0">
                <a:solidFill>
                  <a:srgbClr val="C00000"/>
                </a:solidFill>
              </a:rPr>
              <a:t>: Dog Trainer Bridget </a:t>
            </a:r>
            <a:r>
              <a:rPr lang="en-US" dirty="0" err="1">
                <a:solidFill>
                  <a:srgbClr val="C00000"/>
                </a:solidFill>
              </a:rPr>
              <a:t>Hillard’s</a:t>
            </a:r>
            <a:r>
              <a:rPr lang="en-US" dirty="0">
                <a:solidFill>
                  <a:srgbClr val="C00000"/>
                </a:solidFill>
              </a:rPr>
              <a:t> favorite part of the job is when her dog finds illegal drugs because it makes all the practice and hard work pay off.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48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112568"/>
          </a:xfrm>
        </p:spPr>
        <p:txBody>
          <a:bodyPr/>
          <a:lstStyle/>
          <a:p>
            <a:r>
              <a:rPr lang="en-US" sz="7200" dirty="0" smtClean="0">
                <a:solidFill>
                  <a:srgbClr val="C00000"/>
                </a:solidFill>
              </a:rPr>
              <a:t>S</a:t>
            </a:r>
            <a:r>
              <a:rPr lang="en-US" dirty="0" smtClean="0"/>
              <a:t>     </a:t>
            </a:r>
            <a:r>
              <a:rPr lang="en-US" dirty="0" smtClean="0">
                <a:solidFill>
                  <a:srgbClr val="0070C0"/>
                </a:solidFill>
              </a:rPr>
              <a:t>–</a:t>
            </a:r>
            <a:r>
              <a:rPr lang="en-US" dirty="0" smtClean="0"/>
              <a:t>  </a:t>
            </a:r>
            <a:r>
              <a:rPr lang="en-US" sz="4800" dirty="0" smtClean="0">
                <a:solidFill>
                  <a:srgbClr val="0070C0"/>
                </a:solidFill>
              </a:rPr>
              <a:t>STRENGTHS</a:t>
            </a:r>
          </a:p>
          <a:p>
            <a:r>
              <a:rPr lang="en-US" sz="6600" dirty="0" smtClean="0">
                <a:solidFill>
                  <a:srgbClr val="C00000"/>
                </a:solidFill>
              </a:rPr>
              <a:t>W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en-US" dirty="0" smtClean="0"/>
              <a:t> </a:t>
            </a:r>
            <a:r>
              <a:rPr lang="en-US" sz="4800" dirty="0" smtClean="0">
                <a:solidFill>
                  <a:srgbClr val="0070C0"/>
                </a:solidFill>
              </a:rPr>
              <a:t>WEAKNESSES</a:t>
            </a:r>
          </a:p>
          <a:p>
            <a:r>
              <a:rPr lang="en-US" sz="6600" dirty="0" smtClean="0">
                <a:solidFill>
                  <a:srgbClr val="C00000"/>
                </a:solidFill>
              </a:rPr>
              <a:t>O</a:t>
            </a:r>
            <a:r>
              <a:rPr lang="en-US" dirty="0" smtClean="0"/>
              <a:t>  </a:t>
            </a:r>
            <a:r>
              <a:rPr lang="en-US" dirty="0" smtClean="0">
                <a:solidFill>
                  <a:srgbClr val="0070C0"/>
                </a:solidFill>
              </a:rPr>
              <a:t> -</a:t>
            </a:r>
            <a:r>
              <a:rPr lang="en-US" dirty="0" smtClean="0"/>
              <a:t>   </a:t>
            </a:r>
            <a:r>
              <a:rPr lang="en-US" sz="4800" dirty="0" smtClean="0">
                <a:solidFill>
                  <a:srgbClr val="0070C0"/>
                </a:solidFill>
              </a:rPr>
              <a:t>OPPORTUNITIES</a:t>
            </a:r>
          </a:p>
          <a:p>
            <a:r>
              <a:rPr lang="en-US" sz="6600" dirty="0" smtClean="0">
                <a:solidFill>
                  <a:srgbClr val="C00000"/>
                </a:solidFill>
              </a:rPr>
              <a:t>T</a:t>
            </a:r>
            <a:r>
              <a:rPr lang="en-US" dirty="0" smtClean="0"/>
              <a:t>     </a:t>
            </a:r>
            <a:r>
              <a:rPr lang="en-US" dirty="0" smtClean="0">
                <a:solidFill>
                  <a:srgbClr val="0070C0"/>
                </a:solidFill>
              </a:rPr>
              <a:t>-    </a:t>
            </a:r>
            <a:r>
              <a:rPr lang="en-US" sz="4800" dirty="0" smtClean="0">
                <a:solidFill>
                  <a:srgbClr val="0070C0"/>
                </a:solidFill>
              </a:rPr>
              <a:t>THRETS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84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i="1" dirty="0">
                <a:solidFill>
                  <a:srgbClr val="0070C0"/>
                </a:solidFill>
              </a:rPr>
              <a:t>“The best advice given to the young is: find out what you like doing best and get someone to pay you for doing it</a:t>
            </a:r>
            <a:r>
              <a:rPr lang="en-US" sz="2800" i="1" dirty="0" smtClean="0">
                <a:solidFill>
                  <a:srgbClr val="0070C0"/>
                </a:solidFill>
              </a:rPr>
              <a:t>”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smtClean="0">
                <a:solidFill>
                  <a:srgbClr val="0070C0"/>
                </a:solidFill>
              </a:rPr>
              <a:t>                            Katherine </a:t>
            </a:r>
            <a:r>
              <a:rPr lang="en-US" sz="2800" i="1" dirty="0" err="1">
                <a:solidFill>
                  <a:srgbClr val="0070C0"/>
                </a:solidFill>
              </a:rPr>
              <a:t>Whitehorn</a:t>
            </a:r>
            <a:endParaRPr lang="ru-RU" sz="2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2192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2060"/>
                </a:solidFill>
              </a:rPr>
              <a:t>Group work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stock-vector-illustration-of-searching-job-in-newspaper-with-magnifying-glass-1672489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934072" cy="312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stock-photo-finding-a-job-in-the-employment-section-of-the-newspaper-newspaper-created-by-photographer-1019555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552" y="2996952"/>
            <a:ext cx="3798168" cy="294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heerful Advertising Music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2320" y="6093296"/>
            <a:ext cx="152400" cy="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148</TotalTime>
  <Words>346</Words>
  <Application>Microsoft Office PowerPoint</Application>
  <PresentationFormat>Екран (4:3)</PresentationFormat>
  <Paragraphs>60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3" baseType="lpstr">
      <vt:lpstr>Бумажная</vt:lpstr>
      <vt:lpstr>Презентація PowerPoint</vt:lpstr>
      <vt:lpstr>Job hunting</vt:lpstr>
      <vt:lpstr>Objectives:</vt:lpstr>
      <vt:lpstr>Association game</vt:lpstr>
      <vt:lpstr>Презентація PowerPoint</vt:lpstr>
      <vt:lpstr>Dog Trainer - Career Spotlight</vt:lpstr>
      <vt:lpstr>Презентація PowerPoint</vt:lpstr>
      <vt:lpstr>Презентація PowerPoint</vt:lpstr>
      <vt:lpstr>Group work</vt:lpstr>
      <vt:lpstr>Role play</vt:lpstr>
      <vt:lpstr>Advice for job interviews</vt:lpstr>
      <vt:lpstr>REMEMBER !  It’s not who you are but what you do .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hunting</dc:title>
  <dc:creator>Пользователь</dc:creator>
  <cp:lastModifiedBy>User 4</cp:lastModifiedBy>
  <cp:revision>16</cp:revision>
  <dcterms:created xsi:type="dcterms:W3CDTF">2015-04-22T18:55:26Z</dcterms:created>
  <dcterms:modified xsi:type="dcterms:W3CDTF">2016-03-22T07:07:55Z</dcterms:modified>
</cp:coreProperties>
</file>