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083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085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346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98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91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07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6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610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405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8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98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7C531-117A-414E-9155-7DF2807952AD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763CA-166F-4640-A8DE-18B441447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733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6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552" y="0"/>
            <a:ext cx="6615447" cy="6907543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7655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3833" y="5935238"/>
            <a:ext cx="4261834" cy="922762"/>
          </a:xfrm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Ворона і лисиця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729" y="0"/>
            <a:ext cx="41072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dirty="0" smtClean="0">
                <a:solidFill>
                  <a:srgbClr val="FF0000"/>
                </a:solidFill>
              </a:rPr>
              <a:t>Іван Крилов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0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57" y="19512"/>
            <a:ext cx="6756043" cy="683848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164"/>
            <a:ext cx="5190186" cy="68647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0946" y="365125"/>
            <a:ext cx="2846231" cy="1325563"/>
          </a:xfrm>
        </p:spPr>
        <p:txBody>
          <a:bodyPr>
            <a:normAutofit/>
          </a:bodyPr>
          <a:lstStyle/>
          <a:p>
            <a:r>
              <a:rPr lang="uk-UA" sz="8000" b="1" dirty="0" smtClean="0">
                <a:solidFill>
                  <a:srgbClr val="FF0000"/>
                </a:solidFill>
              </a:rPr>
              <a:t>Щука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42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085" y="20894"/>
            <a:ext cx="6999915" cy="6841306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38670" cy="6862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87131"/>
            <a:ext cx="5306096" cy="1325563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Микита Годованець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64824" y="5434249"/>
            <a:ext cx="41808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</a:rPr>
              <a:t>Дзеркальце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4147" y="200489"/>
            <a:ext cx="3202122" cy="438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3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859" y="0"/>
            <a:ext cx="7539141" cy="7009107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1107"/>
            <a:ext cx="4750212" cy="700910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0212" y="0"/>
            <a:ext cx="6426958" cy="1325563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</a:rPr>
              <a:t>Качка прачка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126" y="5254781"/>
            <a:ext cx="48457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Марія Людкевич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0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025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308" y="199556"/>
            <a:ext cx="4838345" cy="64611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3128" y="365125"/>
            <a:ext cx="5430672" cy="1325563"/>
          </a:xfrm>
        </p:spPr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rgbClr val="FF0000"/>
                </a:solidFill>
              </a:rPr>
              <a:t>Хлопчик і гадюка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5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909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0338" y="5565368"/>
            <a:ext cx="3638266" cy="1325563"/>
          </a:xfrm>
        </p:spPr>
        <p:txBody>
          <a:bodyPr>
            <a:normAutofit/>
          </a:bodyPr>
          <a:lstStyle/>
          <a:p>
            <a:r>
              <a:rPr lang="uk-UA" sz="7200" b="1" dirty="0" smtClean="0">
                <a:solidFill>
                  <a:srgbClr val="FF0000"/>
                </a:solidFill>
              </a:rPr>
              <a:t>Вовк і кіт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960" y="0"/>
            <a:ext cx="4390615" cy="60127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485193" y="3567534"/>
            <a:ext cx="32254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</a:rPr>
              <a:t>Леонід Глібов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56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866" y="0"/>
            <a:ext cx="6215134" cy="412424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853" y="9631"/>
            <a:ext cx="701748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006" y="5451415"/>
            <a:ext cx="5262349" cy="1325563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Олександр Олесь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866" y="2480480"/>
            <a:ext cx="6096000" cy="457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8281" y="5581934"/>
            <a:ext cx="4767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>
                <a:solidFill>
                  <a:srgbClr val="FF0000"/>
                </a:solidFill>
              </a:rPr>
              <a:t>Бджілка і зозуля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0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26</Words>
  <Application>Microsoft Office PowerPoint</Application>
  <PresentationFormat>Широкоэкранный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Ворона і лисиця</vt:lpstr>
      <vt:lpstr>Щука</vt:lpstr>
      <vt:lpstr>Микита Годованець</vt:lpstr>
      <vt:lpstr>Презентация PowerPoint</vt:lpstr>
      <vt:lpstr>Качка прачка</vt:lpstr>
      <vt:lpstr>Хлопчик і гадюка</vt:lpstr>
      <vt:lpstr>Вовк і кіт</vt:lpstr>
      <vt:lpstr>Олександр Олесь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Microsoft</cp:lastModifiedBy>
  <cp:revision>13</cp:revision>
  <dcterms:created xsi:type="dcterms:W3CDTF">2016-11-05T18:08:49Z</dcterms:created>
  <dcterms:modified xsi:type="dcterms:W3CDTF">2016-11-06T13:20:02Z</dcterms:modified>
</cp:coreProperties>
</file>