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1" r:id="rId5"/>
    <p:sldId id="263" r:id="rId6"/>
    <p:sldId id="265" r:id="rId7"/>
    <p:sldId id="267" r:id="rId8"/>
    <p:sldId id="269" r:id="rId9"/>
    <p:sldId id="271" r:id="rId10"/>
    <p:sldId id="273" r:id="rId11"/>
    <p:sldId id="275" r:id="rId12"/>
    <p:sldId id="277" r:id="rId13"/>
    <p:sldId id="281" r:id="rId14"/>
    <p:sldId id="283" r:id="rId15"/>
    <p:sldId id="285" r:id="rId16"/>
    <p:sldId id="287" r:id="rId17"/>
    <p:sldId id="289" r:id="rId18"/>
    <p:sldId id="291" r:id="rId19"/>
    <p:sldId id="293" r:id="rId20"/>
    <p:sldId id="295" r:id="rId21"/>
    <p:sldId id="297" r:id="rId22"/>
    <p:sldId id="301" r:id="rId23"/>
    <p:sldId id="303" r:id="rId24"/>
    <p:sldId id="305" r:id="rId25"/>
    <p:sldId id="307" r:id="rId26"/>
    <p:sldId id="309" r:id="rId27"/>
    <p:sldId id="316" r:id="rId28"/>
    <p:sldId id="317" r:id="rId29"/>
    <p:sldId id="318" r:id="rId30"/>
    <p:sldId id="319" r:id="rId31"/>
    <p:sldId id="320" r:id="rId32"/>
    <p:sldId id="346" r:id="rId33"/>
    <p:sldId id="347" r:id="rId34"/>
    <p:sldId id="348" r:id="rId35"/>
    <p:sldId id="349" r:id="rId36"/>
    <p:sldId id="350" r:id="rId37"/>
    <p:sldId id="351" r:id="rId38"/>
    <p:sldId id="352" r:id="rId39"/>
    <p:sldId id="353" r:id="rId40"/>
    <p:sldId id="354" r:id="rId41"/>
    <p:sldId id="355" r:id="rId42"/>
    <p:sldId id="356" r:id="rId43"/>
    <p:sldId id="359" r:id="rId44"/>
    <p:sldId id="361" r:id="rId45"/>
    <p:sldId id="363" r:id="rId46"/>
    <p:sldId id="365" r:id="rId47"/>
    <p:sldId id="367" r:id="rId48"/>
    <p:sldId id="369" r:id="rId49"/>
    <p:sldId id="371" r:id="rId50"/>
    <p:sldId id="373" r:id="rId51"/>
    <p:sldId id="333" r:id="rId5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92" autoAdjust="0"/>
    <p:restoredTop sz="86298" autoAdjust="0"/>
  </p:normalViewPr>
  <p:slideViewPr>
    <p:cSldViewPr>
      <p:cViewPr varScale="1">
        <p:scale>
          <a:sx n="76" d="100"/>
          <a:sy n="76" d="100"/>
        </p:scale>
        <p:origin x="-16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42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FAD-DBD5-479B-B253-488206205024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4A2D-94BF-49E1-92ED-7AB5D505F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FAD-DBD5-479B-B253-488206205024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4A2D-94BF-49E1-92ED-7AB5D505F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FAD-DBD5-479B-B253-488206205024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4A2D-94BF-49E1-92ED-7AB5D505FB8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FAD-DBD5-479B-B253-488206205024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4A2D-94BF-49E1-92ED-7AB5D505FB8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FAD-DBD5-479B-B253-488206205024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4A2D-94BF-49E1-92ED-7AB5D505F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FAD-DBD5-479B-B253-488206205024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4A2D-94BF-49E1-92ED-7AB5D505FB8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FAD-DBD5-479B-B253-488206205024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4A2D-94BF-49E1-92ED-7AB5D505F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FAD-DBD5-479B-B253-488206205024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4A2D-94BF-49E1-92ED-7AB5D505F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FAD-DBD5-479B-B253-488206205024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4A2D-94BF-49E1-92ED-7AB5D505F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FAD-DBD5-479B-B253-488206205024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4A2D-94BF-49E1-92ED-7AB5D505FB8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FAD-DBD5-479B-B253-488206205024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4A2D-94BF-49E1-92ED-7AB5D505FB8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B874FAD-DBD5-479B-B253-488206205024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0AF4A2D-94BF-49E1-92ED-7AB5D505FB8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188840"/>
          </a:xfrm>
        </p:spPr>
        <p:txBody>
          <a:bodyPr>
            <a:noAutofit/>
          </a:bodyPr>
          <a:lstStyle/>
          <a:p>
            <a:r>
              <a:rPr lang="uk-UA" b="1" dirty="0" smtClean="0">
                <a:solidFill>
                  <a:srgbClr val="002060"/>
                </a:solidFill>
                <a:cs typeface="Aharoni" pitchFamily="2" charset="-79"/>
              </a:rPr>
              <a:t>Інтелектуальний к</a:t>
            </a:r>
            <a:r>
              <a:rPr lang="uk-UA" b="1" dirty="0" smtClean="0">
                <a:solidFill>
                  <a:srgbClr val="002060"/>
                </a:solidFill>
                <a:cs typeface="Aharoni" pitchFamily="2" charset="-79"/>
              </a:rPr>
              <a:t>онкурс знавців історії козацтва</a:t>
            </a:r>
            <a:r>
              <a:rPr lang="uk-UA" sz="6600" b="1" dirty="0" smtClean="0">
                <a:solidFill>
                  <a:srgbClr val="002060"/>
                </a:solidFill>
                <a:cs typeface="Aharoni" pitchFamily="2" charset="-79"/>
              </a:rPr>
              <a:t/>
            </a:r>
            <a:br>
              <a:rPr lang="uk-UA" sz="6600" b="1" dirty="0" smtClean="0">
                <a:solidFill>
                  <a:srgbClr val="002060"/>
                </a:solidFill>
                <a:cs typeface="Aharoni" pitchFamily="2" charset="-79"/>
              </a:rPr>
            </a:br>
            <a:r>
              <a:rPr lang="uk-UA" sz="6600" b="1" dirty="0" smtClean="0">
                <a:solidFill>
                  <a:srgbClr val="002060"/>
                </a:solidFill>
                <a:cs typeface="Aharoni" pitchFamily="2" charset="-79"/>
              </a:rPr>
              <a:t>«Тої слави козацької</a:t>
            </a:r>
            <a:br>
              <a:rPr lang="uk-UA" sz="6600" b="1" dirty="0" smtClean="0">
                <a:solidFill>
                  <a:srgbClr val="002060"/>
                </a:solidFill>
                <a:cs typeface="Aharoni" pitchFamily="2" charset="-79"/>
              </a:rPr>
            </a:br>
            <a:r>
              <a:rPr lang="uk-UA" sz="6600" b="1" dirty="0" smtClean="0">
                <a:solidFill>
                  <a:srgbClr val="002060"/>
                </a:solidFill>
                <a:cs typeface="Aharoni" pitchFamily="2" charset="-79"/>
              </a:rPr>
              <a:t> повік не</a:t>
            </a:r>
            <a:r>
              <a:rPr lang="uk-UA" sz="6600" b="1" baseline="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uk-UA" sz="6600" b="1" dirty="0" err="1" smtClean="0">
                <a:solidFill>
                  <a:srgbClr val="002060"/>
                </a:solidFill>
                <a:cs typeface="Aharoni" pitchFamily="2" charset="-79"/>
              </a:rPr>
              <a:t>забудем</a:t>
            </a:r>
            <a:r>
              <a:rPr lang="uk-UA" sz="6600" b="1" dirty="0" smtClean="0">
                <a:solidFill>
                  <a:srgbClr val="002060"/>
                </a:solidFill>
                <a:cs typeface="Aharoni" pitchFamily="2" charset="-79"/>
              </a:rPr>
              <a:t>»</a:t>
            </a:r>
            <a:endParaRPr lang="ru-RU" sz="6600" b="1" dirty="0">
              <a:solidFill>
                <a:srgbClr val="002060"/>
              </a:solidFill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Сергей\Desktop\ЗБРОД\kazaki_dfgdf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5" y="3573016"/>
            <a:ext cx="5328593" cy="32849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21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Найвідоміший козацький танок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lang="uk-UA" sz="4400" b="1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(гопак)</a:t>
            </a:r>
            <a:endParaRPr lang="ru-RU" sz="7200" b="1" i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4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67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Найвідоміша козацька страва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5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78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Найвідоміша козацька страва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(куліш)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5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5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 яку деталь козацького вбрання говорили: «широкі як Чорне море»?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6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23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320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 яку деталь козацького вбрання говорили: «широкі як Чорне море»?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lang="uk-UA" sz="4400" b="1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(шаровари)</a:t>
            </a:r>
            <a:endParaRPr lang="ru-RU" sz="8800" b="1" i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6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4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778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Народний співець, оспівувач подвигів козаків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7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43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778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Народний співець, оспівувач подвигів козаків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(кобзар)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7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73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778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 розташовувались козацькі табори?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8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80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778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 розташовувались козацькі табори?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(Січ, Запорозька Січ)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8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30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778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 козацька фортеця, зведена на острові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9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04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627784" y="3573016"/>
            <a:ext cx="6192688" cy="259228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uk-UA" sz="8800" b="1" dirty="0" smtClean="0"/>
              <a:t>«</a:t>
            </a:r>
            <a:r>
              <a:rPr lang="uk-UA" sz="8000" b="1" dirty="0" smtClean="0"/>
              <a:t>Розминка</a:t>
            </a:r>
            <a:r>
              <a:rPr lang="uk-UA" sz="8800" b="1" dirty="0" smtClean="0"/>
              <a:t>»</a:t>
            </a:r>
            <a:endParaRPr lang="ru-RU" sz="8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dirty="0" smtClean="0">
                <a:solidFill>
                  <a:schemeClr val="tx1"/>
                </a:solidFill>
                <a:latin typeface="Arial Black" pitchFamily="34" charset="0"/>
              </a:rPr>
              <a:t>Перший конкурс</a:t>
            </a:r>
            <a:endParaRPr lang="ru-RU" sz="66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2050" name="Picture 2" descr="C:\Users\Сергей\Desktop\ЗБРОД\Козак_Ок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54965"/>
            <a:ext cx="302433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80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778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 козацька фортеця, зведена на острові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(Мала Хортиця)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9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9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938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Кому не дозволялося заходити на територію Запорозької Січі?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10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04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938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Кому не дозволялося заходити на територію Запорозької Січі?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(жінкам)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10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40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938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 звали першого козацького гетьмана?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11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68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938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 звали першого козацького гетьмана?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(Дмитро Вишневецький)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11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4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938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 називали в народі Петра Дорошенка?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12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61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938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 називали в народі Петра Дорошенка?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(Сонце руїни)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12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06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 називали козаків, що перебували на державній службі?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13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32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 називали козаків, що перебували на державній службі?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(реєстрові)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13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6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Якому гетьману найбільше «дісталося» від істориків?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14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90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 означає слово «козак»?</a:t>
            </a: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60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Якому гетьману найбільше «дісталося» від істориків?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(Іванові Мазепі)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14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03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492896"/>
            <a:ext cx="8280919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 першої української конституції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15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03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492896"/>
            <a:ext cx="8280919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 першої української конституції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(Пилип Орлик)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15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46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492896"/>
            <a:ext cx="8280919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Центральний орган управління Січі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16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46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492896"/>
            <a:ext cx="8280919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Центральний орган управління Січі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(Кіш)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16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6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492896"/>
            <a:ext cx="8280919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Скільки куренів було на Січі?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17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6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492896"/>
            <a:ext cx="8280919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Скільки куренів було на Січі?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(38)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17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76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492896"/>
            <a:ext cx="8712968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 книги </a:t>
            </a:r>
          </a:p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«Чорна Рада»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18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76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492896"/>
            <a:ext cx="8712968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 книги </a:t>
            </a:r>
          </a:p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«Чорна Рада»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(Пантелеймон Куліш)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18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33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060848"/>
            <a:ext cx="8712968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Відомий козак, який брав участь більше як у п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ятдесяти</a:t>
            </a: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битвах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19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33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938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 означає слово «козак»?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(вільна людина)</a:t>
            </a:r>
            <a:endParaRPr lang="uk-UA" sz="5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84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060848"/>
            <a:ext cx="8712968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Відомий козак, який брав участь більше як у п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ятдесяти</a:t>
            </a: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битвах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(Іван Сірко)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19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16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060848"/>
            <a:ext cx="8712968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Яке церковне свято козаки вважають своїм і коли воно відзначається?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20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16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060848"/>
            <a:ext cx="8712968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Яке церковне свято козаки вважають своїм і коли воно відзначається?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(Покрова, 14 жовтня)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20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25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060848"/>
            <a:ext cx="8712968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Найважливіша ознака влади в козацькому війську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2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21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060848"/>
            <a:ext cx="8712968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Найважливіша ознака влади в козацькому війську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(булава)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2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59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ям якого гетьмана </a:t>
            </a:r>
            <a:r>
              <a:rPr lang="uk-UA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язують</a:t>
            </a: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створення козацької кінноти як роду військ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22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94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ям якого гетьмана </a:t>
            </a:r>
            <a:r>
              <a:rPr lang="uk-UA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язують</a:t>
            </a: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створення козацької кінноти як роду військ 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(Богдана Хмельницького)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22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2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Козаки говорили: «Батько – степ, мати – Січ, дружина – шабля, товариш - …»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23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49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Козаки говорили: «Батько – степ, мати – Січ, дружина – шабля, товариш - …»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(кінь)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23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4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Хто наказав зруйнувати Січ?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24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31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Голова козацького уряду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2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84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Хто наказав зруйнувати Січ?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(Російська цариця Катерина ІІ)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24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93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556791"/>
            <a:ext cx="4608512" cy="4608513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Підводимо підсумок конкурсу </a:t>
            </a:r>
            <a:br>
              <a:rPr lang="uk-UA" sz="4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6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«Розминка</a:t>
            </a:r>
            <a:r>
              <a:rPr lang="uk-UA" sz="6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/>
          </a:p>
        </p:txBody>
      </p:sp>
      <p:pic>
        <p:nvPicPr>
          <p:cNvPr id="3074" name="Picture 2" descr="C:\Users\Сергей\Desktop\ЗБРОД\Козак_Гра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653" y="332657"/>
            <a:ext cx="3888432" cy="583264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450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938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Голова козацького уряду</a:t>
            </a:r>
            <a:endParaRPr lang="uk-UA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(гетьман)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2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68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 означає для козака слово «чайка» ?</a:t>
            </a: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3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68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 означає для козака слово «чайка» ?</a:t>
            </a:r>
          </a:p>
          <a:p>
            <a:pPr marL="0" indent="0" algn="ctr">
              <a:buNone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(човен)</a:t>
            </a:r>
            <a:endParaRPr lang="ru-RU" sz="4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3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Найвідоміший козацький танок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Запитання № 4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65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152</TotalTime>
  <Words>619</Words>
  <Application>Microsoft Office PowerPoint</Application>
  <PresentationFormat>Экран (4:3)</PresentationFormat>
  <Paragraphs>126</Paragraphs>
  <Slides>51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51</vt:i4>
      </vt:variant>
    </vt:vector>
  </HeadingPairs>
  <TitlesOfParts>
    <vt:vector size="52" baseType="lpstr">
      <vt:lpstr>Волна</vt:lpstr>
      <vt:lpstr>Інтелектуальний конкурс знавців історії козацтва «Тої слави козацької  повік не забудем»</vt:lpstr>
      <vt:lpstr>Перший конкурс</vt:lpstr>
      <vt:lpstr>Запитання № 1</vt:lpstr>
      <vt:lpstr>Запитання № 1</vt:lpstr>
      <vt:lpstr>Запитання № 2</vt:lpstr>
      <vt:lpstr>Запитання № 2</vt:lpstr>
      <vt:lpstr>Запитання № 3</vt:lpstr>
      <vt:lpstr>Запитання № 3</vt:lpstr>
      <vt:lpstr>Запитання № 4</vt:lpstr>
      <vt:lpstr>Запитання № 4</vt:lpstr>
      <vt:lpstr>Запитання № 5</vt:lpstr>
      <vt:lpstr>Запитання № 5</vt:lpstr>
      <vt:lpstr>Запитання № 6</vt:lpstr>
      <vt:lpstr>Запитання № 6</vt:lpstr>
      <vt:lpstr>Запитання № 7</vt:lpstr>
      <vt:lpstr>Запитання № 7</vt:lpstr>
      <vt:lpstr>Запитання № 8</vt:lpstr>
      <vt:lpstr>Запитання № 8</vt:lpstr>
      <vt:lpstr>Запитання № 9</vt:lpstr>
      <vt:lpstr>Запитання № 9</vt:lpstr>
      <vt:lpstr>Запитання № 10</vt:lpstr>
      <vt:lpstr>Запитання № 10</vt:lpstr>
      <vt:lpstr>Запитання № 11</vt:lpstr>
      <vt:lpstr>Запитання № 11</vt:lpstr>
      <vt:lpstr>Запитання № 12</vt:lpstr>
      <vt:lpstr>Запитання № 12</vt:lpstr>
      <vt:lpstr>Запитання № 13</vt:lpstr>
      <vt:lpstr>Запитання № 13</vt:lpstr>
      <vt:lpstr>Запитання № 14</vt:lpstr>
      <vt:lpstr>Запитання № 14</vt:lpstr>
      <vt:lpstr>Запитання № 15</vt:lpstr>
      <vt:lpstr>Запитання № 15</vt:lpstr>
      <vt:lpstr>Запитання № 16</vt:lpstr>
      <vt:lpstr>Запитання № 16</vt:lpstr>
      <vt:lpstr>Запитання № 17</vt:lpstr>
      <vt:lpstr>Запитання № 17</vt:lpstr>
      <vt:lpstr>Запитання № 18</vt:lpstr>
      <vt:lpstr>Запитання № 18</vt:lpstr>
      <vt:lpstr>Запитання № 19</vt:lpstr>
      <vt:lpstr>Запитання № 19</vt:lpstr>
      <vt:lpstr>Запитання № 20</vt:lpstr>
      <vt:lpstr>Запитання № 20</vt:lpstr>
      <vt:lpstr>Запитання № 21</vt:lpstr>
      <vt:lpstr>Запитання № 21</vt:lpstr>
      <vt:lpstr>Запитання № 22</vt:lpstr>
      <vt:lpstr>Запитання № 22</vt:lpstr>
      <vt:lpstr>Запитання № 23</vt:lpstr>
      <vt:lpstr>Запитання № 23</vt:lpstr>
      <vt:lpstr>Запитання № 24</vt:lpstr>
      <vt:lpstr>Запитання № 24</vt:lpstr>
      <vt:lpstr>Підводимо підсумок конкурсу  «Розминка»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«Тої слави козацької  повік не забудем»</dc:title>
  <dc:creator>Сергей</dc:creator>
  <cp:lastModifiedBy>Сергей</cp:lastModifiedBy>
  <cp:revision>17</cp:revision>
  <dcterms:created xsi:type="dcterms:W3CDTF">2013-11-16T18:35:18Z</dcterms:created>
  <dcterms:modified xsi:type="dcterms:W3CDTF">2013-11-24T12:15:10Z</dcterms:modified>
</cp:coreProperties>
</file>