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handoutMasterIdLst>
    <p:handoutMasterId r:id="rId15"/>
  </p:handoutMasterIdLst>
  <p:sldIdLst>
    <p:sldId id="273" r:id="rId2"/>
    <p:sldId id="262" r:id="rId3"/>
    <p:sldId id="267" r:id="rId4"/>
    <p:sldId id="263" r:id="rId5"/>
    <p:sldId id="264" r:id="rId6"/>
    <p:sldId id="265" r:id="rId7"/>
    <p:sldId id="258" r:id="rId8"/>
    <p:sldId id="259" r:id="rId9"/>
    <p:sldId id="260" r:id="rId10"/>
    <p:sldId id="261" r:id="rId11"/>
    <p:sldId id="270" r:id="rId12"/>
    <p:sldId id="272" r:id="rId13"/>
    <p:sldId id="27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785" autoAdjust="0"/>
  </p:normalViewPr>
  <p:slideViewPr>
    <p:cSldViewPr>
      <p:cViewPr varScale="1">
        <p:scale>
          <a:sx n="62" d="100"/>
          <a:sy n="62" d="100"/>
        </p:scale>
        <p:origin x="-159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94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EBAE92-660F-43A1-80AE-B7B320173C94}" type="datetimeFigureOut">
              <a:rPr lang="ru-RU" smtClean="0"/>
              <a:t>10.05.2017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C58835-30D0-4F40-ADB2-893D314F18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28988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41221-A996-4F89-8897-BFA479437AFD}" type="datetimeFigureOut">
              <a:rPr lang="ru-RU" smtClean="0"/>
              <a:t>10.05.2017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E0118-D34C-4776-B248-44A67DAE5A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41221-A996-4F89-8897-BFA479437AFD}" type="datetimeFigureOut">
              <a:rPr lang="ru-RU" smtClean="0"/>
              <a:t>10.05.2017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E0118-D34C-4776-B248-44A67DAE5A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41221-A996-4F89-8897-BFA479437AFD}" type="datetimeFigureOut">
              <a:rPr lang="ru-RU" smtClean="0"/>
              <a:t>10.05.2017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E0118-D34C-4776-B248-44A67DAE5A8A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41221-A996-4F89-8897-BFA479437AFD}" type="datetimeFigureOut">
              <a:rPr lang="ru-RU" smtClean="0"/>
              <a:t>10.05.2017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E0118-D34C-4776-B248-44A67DAE5A8A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41221-A996-4F89-8897-BFA479437AFD}" type="datetimeFigureOut">
              <a:rPr lang="ru-RU" smtClean="0"/>
              <a:t>10.05.2017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E0118-D34C-4776-B248-44A67DAE5A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41221-A996-4F89-8897-BFA479437AFD}" type="datetimeFigureOut">
              <a:rPr lang="ru-RU" smtClean="0"/>
              <a:t>10.05.2017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E0118-D34C-4776-B248-44A67DAE5A8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41221-A996-4F89-8897-BFA479437AFD}" type="datetimeFigureOut">
              <a:rPr lang="ru-RU" smtClean="0"/>
              <a:t>10.05.2017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E0118-D34C-4776-B248-44A67DAE5A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41221-A996-4F89-8897-BFA479437AFD}" type="datetimeFigureOut">
              <a:rPr lang="ru-RU" smtClean="0"/>
              <a:t>10.05.2017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E0118-D34C-4776-B248-44A67DAE5A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41221-A996-4F89-8897-BFA479437AFD}" type="datetimeFigureOut">
              <a:rPr lang="ru-RU" smtClean="0"/>
              <a:t>10.05.2017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E0118-D34C-4776-B248-44A67DAE5A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41221-A996-4F89-8897-BFA479437AFD}" type="datetimeFigureOut">
              <a:rPr lang="ru-RU" smtClean="0"/>
              <a:t>10.05.2017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E0118-D34C-4776-B248-44A67DAE5A8A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41221-A996-4F89-8897-BFA479437AFD}" type="datetimeFigureOut">
              <a:rPr lang="ru-RU" smtClean="0"/>
              <a:t>10.05.2017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E0118-D34C-4776-B248-44A67DAE5A8A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4FA41221-A996-4F89-8897-BFA479437AFD}" type="datetimeFigureOut">
              <a:rPr lang="ru-RU" smtClean="0"/>
              <a:t>10.05.2017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EB2E0118-D34C-4776-B248-44A67DAE5A8A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3816424" cy="633670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435280" cy="1402416"/>
          </a:xfrm>
        </p:spPr>
        <p:txBody>
          <a:bodyPr/>
          <a:lstStyle/>
          <a:p>
            <a:r>
              <a:rPr lang="ru-RU" dirty="0" err="1" smtClean="0"/>
              <a:t>Презентація</a:t>
            </a:r>
            <a:r>
              <a:rPr lang="ru-RU" dirty="0" smtClean="0"/>
              <a:t> </a:t>
            </a:r>
            <a:r>
              <a:rPr lang="ru-RU" dirty="0" err="1" smtClean="0"/>
              <a:t>власного</a:t>
            </a:r>
            <a:r>
              <a:rPr lang="ru-RU" dirty="0" smtClean="0"/>
              <a:t> </a:t>
            </a:r>
            <a:r>
              <a:rPr lang="ru-RU" dirty="0" err="1" smtClean="0"/>
              <a:t>досв</a:t>
            </a:r>
            <a:r>
              <a:rPr lang="uk-UA" dirty="0" smtClean="0"/>
              <a:t>і</a:t>
            </a:r>
            <a:r>
              <a:rPr lang="ru-RU" dirty="0" err="1" smtClean="0"/>
              <a:t>ду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067944" y="2828836"/>
            <a:ext cx="482453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/>
              <a:t>Учитель математики </a:t>
            </a:r>
            <a:br>
              <a:rPr lang="ru-RU" sz="3200" b="1" i="1" dirty="0"/>
            </a:br>
            <a:r>
              <a:rPr lang="ru-RU" sz="3200" b="1" i="1" dirty="0" err="1"/>
              <a:t>Міловської</a:t>
            </a:r>
            <a:r>
              <a:rPr lang="ru-RU" sz="3200" b="1" i="1" dirty="0"/>
              <a:t> ЗОШ 1-3 </a:t>
            </a:r>
            <a:r>
              <a:rPr lang="ru-RU" sz="3200" b="1" i="1" dirty="0" err="1"/>
              <a:t>ступенів</a:t>
            </a:r>
            <a:r>
              <a:rPr lang="ru-RU" sz="3200" b="1" i="1" dirty="0"/>
              <a:t> </a:t>
            </a:r>
            <a:r>
              <a:rPr lang="ru-RU" sz="3200" b="1" i="1" dirty="0" err="1"/>
              <a:t>Луганської</a:t>
            </a:r>
            <a:r>
              <a:rPr lang="ru-RU" sz="3200" b="1" i="1" dirty="0"/>
              <a:t> </a:t>
            </a:r>
            <a:r>
              <a:rPr lang="ru-RU" sz="3200" b="1" i="1" dirty="0" err="1"/>
              <a:t>області</a:t>
            </a:r>
            <a:r>
              <a:rPr lang="ru-RU" sz="3200" b="1" i="1" dirty="0"/>
              <a:t> </a:t>
            </a:r>
            <a:br>
              <a:rPr lang="ru-RU" sz="3200" b="1" i="1" dirty="0"/>
            </a:br>
            <a:r>
              <a:rPr lang="ru-RU" sz="3200" b="1" i="1" dirty="0" err="1"/>
              <a:t>Пригорнєва</a:t>
            </a:r>
            <a:r>
              <a:rPr lang="ru-RU" sz="3200" b="1" i="1" dirty="0"/>
              <a:t> </a:t>
            </a:r>
            <a:r>
              <a:rPr lang="ru-RU" sz="3200" b="1" i="1" dirty="0" err="1"/>
              <a:t>Світлана</a:t>
            </a:r>
            <a:r>
              <a:rPr lang="ru-RU" sz="3200" b="1" i="1" dirty="0"/>
              <a:t> </a:t>
            </a:r>
            <a:r>
              <a:rPr lang="ru-RU" sz="3200" b="1" i="1" dirty="0" err="1"/>
              <a:t>Іванівна</a:t>
            </a:r>
            <a:endParaRPr lang="ru-RU" sz="3200" b="1" i="1" dirty="0"/>
          </a:p>
        </p:txBody>
      </p:sp>
    </p:spTree>
    <p:extLst>
      <p:ext uri="{BB962C8B-B14F-4D97-AF65-F5344CB8AC3E}">
        <p14:creationId xmlns:p14="http://schemas.microsoft.com/office/powerpoint/2010/main" val="3352153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208912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1910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3" y="260648"/>
            <a:ext cx="8712968" cy="6336704"/>
          </a:xfrm>
        </p:spPr>
        <p:txBody>
          <a:bodyPr>
            <a:normAutofit/>
          </a:bodyPr>
          <a:lstStyle/>
          <a:p>
            <a:r>
              <a:rPr lang="uk-UA" sz="4000" b="1" dirty="0" smtClean="0"/>
              <a:t>Переможці </a:t>
            </a:r>
            <a:r>
              <a:rPr lang="en-US" sz="4000" b="1" dirty="0" smtClean="0"/>
              <a:t>II</a:t>
            </a:r>
            <a:r>
              <a:rPr lang="uk-UA" sz="4000" b="1" dirty="0" smtClean="0"/>
              <a:t> етапу </a:t>
            </a:r>
            <a:r>
              <a:rPr lang="uk-UA" sz="4000" b="1" dirty="0" err="1" smtClean="0"/>
              <a:t>Всеучнівських</a:t>
            </a:r>
            <a:r>
              <a:rPr lang="uk-UA" sz="4000" b="1" dirty="0" smtClean="0"/>
              <a:t> олімпіад з шкільних дисциплін</a:t>
            </a:r>
          </a:p>
          <a:p>
            <a:pPr algn="just"/>
            <a:r>
              <a:rPr lang="uk-UA" sz="3600" b="1" i="1" u="sng" dirty="0" smtClean="0"/>
              <a:t>Воробйова Анастасія  10 клас      </a:t>
            </a:r>
            <a:r>
              <a:rPr lang="en-US" sz="3600" b="1" i="1" u="sng" dirty="0" smtClean="0"/>
              <a:t>1 </a:t>
            </a:r>
            <a:r>
              <a:rPr lang="uk-UA" sz="3600" b="1" i="1" u="sng" dirty="0" smtClean="0"/>
              <a:t>місце</a:t>
            </a:r>
          </a:p>
          <a:p>
            <a:pPr algn="just"/>
            <a:endParaRPr lang="uk-UA" sz="3600" b="1" i="1" u="sng" dirty="0" smtClean="0"/>
          </a:p>
          <a:p>
            <a:pPr algn="just"/>
            <a:r>
              <a:rPr lang="uk-UA" sz="3600" b="1" i="1" u="sng" dirty="0" err="1" smtClean="0"/>
              <a:t>Рукавіцин</a:t>
            </a:r>
            <a:r>
              <a:rPr lang="uk-UA" sz="3600" b="1" i="1" u="sng" dirty="0" smtClean="0"/>
              <a:t> Кирило          9 клас      3 місце</a:t>
            </a:r>
          </a:p>
          <a:p>
            <a:pPr algn="just"/>
            <a:endParaRPr lang="uk-UA" sz="3600" b="1" i="1" u="sng" dirty="0" smtClean="0"/>
          </a:p>
          <a:p>
            <a:pPr algn="just"/>
            <a:r>
              <a:rPr lang="uk-UA" sz="3600" b="1" i="1" u="sng" dirty="0" err="1" smtClean="0"/>
              <a:t>Гончаров</a:t>
            </a:r>
            <a:r>
              <a:rPr lang="uk-UA" sz="3600" b="1" i="1" u="sng" dirty="0" smtClean="0"/>
              <a:t> Артем              8 клас     2 місце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i="1" dirty="0" smtClean="0"/>
              <a:t/>
            </a:r>
            <a:br>
              <a:rPr lang="uk-UA" b="1" i="1" dirty="0" smtClean="0"/>
            </a:b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3688654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324"/>
            <a:ext cx="3096344" cy="6036851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-1042424"/>
            <a:ext cx="8229600" cy="1252728"/>
          </a:xfrm>
        </p:spPr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320" y="145324"/>
            <a:ext cx="3763508" cy="714603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308" y="189078"/>
            <a:ext cx="3707904" cy="619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599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640959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2789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268" y="2674938"/>
            <a:ext cx="5795401" cy="345122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2800" dirty="0" smtClean="0"/>
              <a:t>Моє творче кредо</a:t>
            </a:r>
            <a:br>
              <a:rPr lang="uk-UA" sz="2800" dirty="0" smtClean="0"/>
            </a:br>
            <a:r>
              <a:rPr lang="uk-UA" sz="2800" b="1" i="1" dirty="0" smtClean="0"/>
              <a:t>формування креативної особистості і виховання громадянина, здатного жити у демократичному світі</a:t>
            </a:r>
            <a:endParaRPr lang="ru-RU" sz="2800" b="1" i="1" dirty="0"/>
          </a:p>
        </p:txBody>
      </p:sp>
    </p:spTree>
    <p:extLst>
      <p:ext uri="{BB962C8B-B14F-4D97-AF65-F5344CB8AC3E}">
        <p14:creationId xmlns:p14="http://schemas.microsoft.com/office/powerpoint/2010/main" val="4121334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8856984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1400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640960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8880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12967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6803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3068960"/>
            <a:ext cx="6138279" cy="3595241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116632"/>
            <a:ext cx="8640960" cy="2736304"/>
          </a:xfrm>
        </p:spPr>
        <p:txBody>
          <a:bodyPr>
            <a:noAutofit/>
          </a:bodyPr>
          <a:lstStyle/>
          <a:p>
            <a:r>
              <a:rPr lang="uk-UA" sz="2000" b="1" i="1" u="sng" dirty="0" smtClean="0">
                <a:solidFill>
                  <a:schemeClr val="tx1"/>
                </a:solidFill>
              </a:rPr>
              <a:t>Актуалізація опорних знань і вивчення нового матеріалу  </a:t>
            </a:r>
            <a:r>
              <a:rPr lang="uk-UA" sz="1800" b="1" i="1" u="sng" dirty="0" smtClean="0">
                <a:solidFill>
                  <a:schemeClr val="tx1"/>
                </a:solidFill>
              </a:rPr>
              <a:t>:</a:t>
            </a:r>
            <a:br>
              <a:rPr lang="uk-UA" sz="1800" b="1" i="1" u="sng" dirty="0" smtClean="0">
                <a:solidFill>
                  <a:schemeClr val="tx1"/>
                </a:solidFill>
              </a:rPr>
            </a:br>
            <a:r>
              <a:rPr lang="uk-UA" sz="1800" b="1" i="1" u="sng" dirty="0" smtClean="0">
                <a:solidFill>
                  <a:schemeClr val="tx1"/>
                </a:solidFill>
              </a:rPr>
              <a:t>використання фрагментів відео уроків</a:t>
            </a:r>
            <a:br>
              <a:rPr lang="uk-UA" sz="1800" b="1" i="1" u="sng" dirty="0" smtClean="0">
                <a:solidFill>
                  <a:schemeClr val="tx1"/>
                </a:solidFill>
              </a:rPr>
            </a:br>
            <a:r>
              <a:rPr lang="uk-UA" sz="1800" b="1" i="1" u="sng" dirty="0" smtClean="0">
                <a:solidFill>
                  <a:schemeClr val="tx1"/>
                </a:solidFill>
              </a:rPr>
              <a:t>усні вправи за готовими малюнками в геометрії</a:t>
            </a:r>
            <a:br>
              <a:rPr lang="uk-UA" sz="1800" b="1" i="1" u="sng" dirty="0" smtClean="0">
                <a:solidFill>
                  <a:schemeClr val="tx1"/>
                </a:solidFill>
              </a:rPr>
            </a:br>
            <a:r>
              <a:rPr lang="uk-UA" sz="1800" b="1" i="1" u="sng" dirty="0" smtClean="0">
                <a:solidFill>
                  <a:schemeClr val="tx1"/>
                </a:solidFill>
              </a:rPr>
              <a:t>математичні диктанти та самостійні роботи різного виду</a:t>
            </a:r>
            <a:br>
              <a:rPr lang="uk-UA" sz="1800" b="1" i="1" u="sng" dirty="0" smtClean="0">
                <a:solidFill>
                  <a:schemeClr val="tx1"/>
                </a:solidFill>
              </a:rPr>
            </a:br>
            <a:r>
              <a:rPr lang="uk-UA" sz="1800" b="1" i="1" u="sng" dirty="0" smtClean="0">
                <a:solidFill>
                  <a:schemeClr val="tx1"/>
                </a:solidFill>
              </a:rPr>
              <a:t>тестова перевірка</a:t>
            </a:r>
            <a:br>
              <a:rPr lang="uk-UA" sz="1800" b="1" i="1" u="sng" dirty="0" smtClean="0">
                <a:solidFill>
                  <a:schemeClr val="tx1"/>
                </a:solidFill>
              </a:rPr>
            </a:br>
            <a:r>
              <a:rPr lang="uk-UA" sz="1800" b="1" i="1" u="sng" dirty="0" smtClean="0">
                <a:solidFill>
                  <a:schemeClr val="tx1"/>
                </a:solidFill>
              </a:rPr>
              <a:t>індивідуальний </a:t>
            </a:r>
            <a:r>
              <a:rPr lang="uk-UA" sz="1800" b="1" i="1" u="sng" dirty="0" err="1" smtClean="0">
                <a:solidFill>
                  <a:schemeClr val="tx1"/>
                </a:solidFill>
              </a:rPr>
              <a:t>роздатковий</a:t>
            </a:r>
            <a:r>
              <a:rPr lang="uk-UA" sz="1800" b="1" i="1" u="sng" dirty="0" smtClean="0">
                <a:solidFill>
                  <a:schemeClr val="tx1"/>
                </a:solidFill>
              </a:rPr>
              <a:t> матеріал</a:t>
            </a:r>
            <a:endParaRPr lang="ru-RU" sz="1800" b="1" i="1" u="sn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248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528" y="332656"/>
            <a:ext cx="8640960" cy="6525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4036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572" y="332656"/>
            <a:ext cx="8856984" cy="754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9122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712969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4870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391</TotalTime>
  <Words>44</Words>
  <Application>Microsoft Office PowerPoint</Application>
  <PresentationFormat>Экран (4:3)</PresentationFormat>
  <Paragraphs>11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Волна</vt:lpstr>
      <vt:lpstr>Презентація власного досвіду</vt:lpstr>
      <vt:lpstr>Моє творче кредо формування креативної особистості і виховання громадянина, здатного жити у демократичному світі</vt:lpstr>
      <vt:lpstr>Презентация PowerPoint</vt:lpstr>
      <vt:lpstr>Презентация PowerPoint</vt:lpstr>
      <vt:lpstr>Презентация PowerPoint</vt:lpstr>
      <vt:lpstr>Актуалізація опорних знань і вивчення нового матеріалу  : використання фрагментів відео уроків усні вправи за готовими малюнками в геометрії математичні диктанти та самостійні роботи різного виду тестова перевірка індивідуальний роздатковий матеріал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Учитель математики  Міловської ЗОШ 1-3 ступенів Луганської області  Пригорнєва Світлана Іванівна</dc:title>
  <dc:creator>Костя</dc:creator>
  <cp:lastModifiedBy>Костя</cp:lastModifiedBy>
  <cp:revision>20</cp:revision>
  <dcterms:created xsi:type="dcterms:W3CDTF">2017-04-23T13:26:13Z</dcterms:created>
  <dcterms:modified xsi:type="dcterms:W3CDTF">2017-05-10T15:59:19Z</dcterms:modified>
</cp:coreProperties>
</file>