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handoutMasterIdLst>
    <p:handoutMasterId r:id="rId24"/>
  </p:handoutMasterIdLst>
  <p:sldIdLst>
    <p:sldId id="256" r:id="rId2"/>
    <p:sldId id="271" r:id="rId3"/>
    <p:sldId id="270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72" r:id="rId15"/>
    <p:sldId id="273" r:id="rId16"/>
    <p:sldId id="274" r:id="rId17"/>
    <p:sldId id="275" r:id="rId18"/>
    <p:sldId id="276" r:id="rId19"/>
    <p:sldId id="277" r:id="rId20"/>
    <p:sldId id="267" r:id="rId21"/>
    <p:sldId id="268" r:id="rId22"/>
    <p:sldId id="269" r:id="rId23"/>
  </p:sldIdLst>
  <p:sldSz cx="9144000" cy="6858000" type="screen4x3"/>
  <p:notesSz cx="6858000" cy="99456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970" y="-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76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56FD5C-7219-44BF-8B31-747E93B671B5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664E5A-60A0-452C-8A85-AFBACC3BC96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5374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01E5869-EEA6-49C9-89CB-97D436BBF7FA}" type="datetimeFigureOut">
              <a:rPr lang="ru-RU" smtClean="0"/>
              <a:t>09.11.2016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1D0353-0A89-49FC-87B4-D459431F5F80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6600" dirty="0" smtClean="0"/>
              <a:t>Літературні змагання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4000" dirty="0" smtClean="0"/>
              <a:t>Зарубіжна </a:t>
            </a:r>
            <a:r>
              <a:rPr lang="uk-UA" sz="4000" smtClean="0"/>
              <a:t>література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7677706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112" y="1935163"/>
            <a:ext cx="3461881" cy="4734197"/>
          </a:xfrm>
        </p:spPr>
      </p:pic>
    </p:spTree>
    <p:extLst>
      <p:ext uri="{BB962C8B-B14F-4D97-AF65-F5344CB8AC3E}">
        <p14:creationId xmlns:p14="http://schemas.microsoft.com/office/powerpoint/2010/main" val="36734050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822828"/>
            <a:ext cx="3781762" cy="4846531"/>
          </a:xfrm>
        </p:spPr>
      </p:pic>
    </p:spTree>
    <p:extLst>
      <p:ext uri="{BB962C8B-B14F-4D97-AF65-F5344CB8AC3E}">
        <p14:creationId xmlns:p14="http://schemas.microsoft.com/office/powerpoint/2010/main" val="8873881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7824" y="1841497"/>
            <a:ext cx="3231176" cy="4683848"/>
          </a:xfrm>
        </p:spPr>
      </p:pic>
    </p:spTree>
    <p:extLst>
      <p:ext uri="{BB962C8B-B14F-4D97-AF65-F5344CB8AC3E}">
        <p14:creationId xmlns:p14="http://schemas.microsoft.com/office/powerpoint/2010/main" val="33037408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5663" y="1916832"/>
            <a:ext cx="6202681" cy="4418979"/>
          </a:xfrm>
        </p:spPr>
      </p:pic>
    </p:spTree>
    <p:extLst>
      <p:ext uri="{BB962C8B-B14F-4D97-AF65-F5344CB8AC3E}">
        <p14:creationId xmlns:p14="http://schemas.microsoft.com/office/powerpoint/2010/main" val="37870654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IV.</a:t>
            </a:r>
            <a:r>
              <a:rPr lang="uk-UA" sz="3600" dirty="0" smtClean="0"/>
              <a:t>Назвати псевдонім письменника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uk-UA" sz="3600" dirty="0" smtClean="0"/>
              <a:t>за його справжнім </a:t>
            </a:r>
            <a:r>
              <a:rPr lang="uk-UA" sz="3600" dirty="0" err="1" smtClean="0"/>
              <a:t>ім</a:t>
            </a:r>
            <a:r>
              <a:rPr lang="en-US" sz="3600" dirty="0" smtClean="0"/>
              <a:t>’</a:t>
            </a:r>
            <a:r>
              <a:rPr lang="uk-UA" sz="3600" dirty="0" smtClean="0"/>
              <a:t>ям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92896"/>
            <a:ext cx="8147248" cy="3831704"/>
          </a:xfrm>
        </p:spPr>
        <p:txBody>
          <a:bodyPr/>
          <a:lstStyle/>
          <a:p>
            <a:r>
              <a:rPr lang="uk-UA" dirty="0" smtClean="0"/>
              <a:t>1. </a:t>
            </a:r>
            <a:r>
              <a:rPr lang="uk-UA" dirty="0" err="1" smtClean="0"/>
              <a:t>Анрі</a:t>
            </a:r>
            <a:r>
              <a:rPr lang="uk-UA" dirty="0" smtClean="0"/>
              <a:t> Марі Бейль - </a:t>
            </a:r>
          </a:p>
          <a:p>
            <a:r>
              <a:rPr lang="uk-UA" dirty="0" smtClean="0"/>
              <a:t>2.Франсуа Марі </a:t>
            </a:r>
            <a:r>
              <a:rPr lang="uk-UA" dirty="0" err="1" smtClean="0"/>
              <a:t>Аруе</a:t>
            </a:r>
            <a:r>
              <a:rPr lang="uk-UA" dirty="0" smtClean="0"/>
              <a:t> -</a:t>
            </a:r>
          </a:p>
          <a:p>
            <a:r>
              <a:rPr lang="uk-UA" dirty="0" smtClean="0"/>
              <a:t>3.Жан Батист Поклен -</a:t>
            </a:r>
          </a:p>
          <a:p>
            <a:r>
              <a:rPr lang="uk-UA" dirty="0" smtClean="0"/>
              <a:t>4. Семюел </a:t>
            </a:r>
            <a:r>
              <a:rPr lang="uk-UA" dirty="0" err="1" smtClean="0"/>
              <a:t>Ленхгорн</a:t>
            </a:r>
            <a:r>
              <a:rPr lang="uk-UA" dirty="0" smtClean="0"/>
              <a:t> </a:t>
            </a:r>
            <a:r>
              <a:rPr lang="uk-UA" dirty="0" err="1" smtClean="0"/>
              <a:t>Клеменс</a:t>
            </a:r>
            <a:r>
              <a:rPr lang="uk-UA" dirty="0" smtClean="0"/>
              <a:t> –</a:t>
            </a:r>
          </a:p>
          <a:p>
            <a:r>
              <a:rPr lang="uk-UA" dirty="0" smtClean="0"/>
              <a:t>5. Вільям </a:t>
            </a:r>
            <a:r>
              <a:rPr lang="uk-UA" dirty="0" err="1" smtClean="0"/>
              <a:t>Сідні</a:t>
            </a:r>
            <a:r>
              <a:rPr lang="uk-UA" dirty="0" smtClean="0"/>
              <a:t> Портер -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27672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412776"/>
            <a:ext cx="8229600" cy="2664296"/>
          </a:xfrm>
        </p:spPr>
        <p:txBody>
          <a:bodyPr>
            <a:normAutofit/>
          </a:bodyPr>
          <a:lstStyle/>
          <a:p>
            <a:r>
              <a:rPr lang="en-US" sz="3600" dirty="0" smtClean="0"/>
              <a:t>V.</a:t>
            </a:r>
            <a:r>
              <a:rPr lang="uk-UA" sz="3600" dirty="0" smtClean="0"/>
              <a:t> Доля яких зарубіжних письменників </a:t>
            </a:r>
            <a:r>
              <a:rPr lang="uk-UA" sz="3600" dirty="0" err="1" smtClean="0"/>
              <a:t>пов</a:t>
            </a:r>
            <a:r>
              <a:rPr lang="en-US" sz="3600" dirty="0" smtClean="0"/>
              <a:t>’</a:t>
            </a:r>
            <a:r>
              <a:rPr lang="uk-UA" sz="3600" dirty="0" err="1" smtClean="0"/>
              <a:t>язана</a:t>
            </a:r>
            <a:r>
              <a:rPr lang="uk-UA" sz="3600" dirty="0" smtClean="0"/>
              <a:t> з Україною?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935480"/>
            <a:ext cx="8219256" cy="228560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216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76672"/>
            <a:ext cx="7931224" cy="3312368"/>
          </a:xfrm>
        </p:spPr>
        <p:txBody>
          <a:bodyPr>
            <a:normAutofit/>
          </a:bodyPr>
          <a:lstStyle/>
          <a:p>
            <a:r>
              <a:rPr lang="en-US" dirty="0" smtClean="0"/>
              <a:t>VI.</a:t>
            </a:r>
            <a:r>
              <a:rPr lang="uk-UA" dirty="0" smtClean="0"/>
              <a:t>Упізнай твір </a:t>
            </a:r>
            <a:br>
              <a:rPr lang="uk-UA" dirty="0" smtClean="0"/>
            </a:br>
            <a:r>
              <a:rPr lang="uk-UA" dirty="0" smtClean="0"/>
              <a:t>за ключовими словами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09463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19256" cy="2880320"/>
          </a:xfrm>
        </p:spPr>
        <p:txBody>
          <a:bodyPr>
            <a:noAutofit/>
          </a:bodyPr>
          <a:lstStyle/>
          <a:p>
            <a:r>
              <a:rPr lang="en-US" sz="3600" dirty="0" smtClean="0"/>
              <a:t>VII.</a:t>
            </a:r>
            <a:r>
              <a:rPr lang="uk-UA" sz="3600" dirty="0" smtClean="0"/>
              <a:t> Чорний ящик.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uk-UA" sz="3600" dirty="0" smtClean="0"/>
              <a:t>З</a:t>
            </a:r>
            <a:r>
              <a:rPr lang="en-US" sz="3600" dirty="0" smtClean="0"/>
              <a:t>’</a:t>
            </a:r>
            <a:r>
              <a:rPr lang="uk-UA" sz="3600" dirty="0" smtClean="0"/>
              <a:t>ясувати, якому літературному герою може належати ця річ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935480"/>
            <a:ext cx="8363272" cy="163753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356056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2940936"/>
          </a:xfrm>
        </p:spPr>
        <p:txBody>
          <a:bodyPr/>
          <a:lstStyle/>
          <a:p>
            <a:r>
              <a:rPr lang="en-US" dirty="0" smtClean="0"/>
              <a:t>VIII.</a:t>
            </a:r>
            <a:r>
              <a:rPr lang="uk-UA" dirty="0" smtClean="0"/>
              <a:t>Інсценувати байку Езопа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952627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04088"/>
            <a:ext cx="8075240" cy="3084952"/>
          </a:xfrm>
        </p:spPr>
        <p:txBody>
          <a:bodyPr/>
          <a:lstStyle/>
          <a:p>
            <a:r>
              <a:rPr lang="uk-UA" dirty="0" smtClean="0"/>
              <a:t>ІХ.</a:t>
            </a:r>
            <a:r>
              <a:rPr lang="en-US" dirty="0" smtClean="0"/>
              <a:t> </a:t>
            </a:r>
            <a:r>
              <a:rPr lang="uk-UA" dirty="0" smtClean="0"/>
              <a:t>Конкурс ілюстраторів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15275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507288" cy="2796920"/>
          </a:xfrm>
        </p:spPr>
        <p:txBody>
          <a:bodyPr>
            <a:normAutofit/>
          </a:bodyPr>
          <a:lstStyle/>
          <a:p>
            <a:r>
              <a:rPr lang="uk-UA" dirty="0" smtClean="0"/>
              <a:t>І. </a:t>
            </a:r>
            <a:r>
              <a:rPr lang="uk-UA" sz="6000" dirty="0" smtClean="0"/>
              <a:t>Упізнай письменника</a:t>
            </a:r>
            <a:br>
              <a:rPr lang="uk-UA" sz="6000" dirty="0" smtClean="0"/>
            </a:br>
            <a:r>
              <a:rPr lang="uk-UA" sz="6000" dirty="0" smtClean="0"/>
              <a:t> за фактами біографії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8524529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04088"/>
            <a:ext cx="8295456" cy="2652904"/>
          </a:xfrm>
        </p:spPr>
        <p:txBody>
          <a:bodyPr/>
          <a:lstStyle/>
          <a:p>
            <a:r>
              <a:rPr lang="uk-UA" dirty="0" smtClean="0"/>
              <a:t>Х.Зобразити в особах картину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7299818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err="1" smtClean="0"/>
              <a:t>Васнецов</a:t>
            </a:r>
            <a:r>
              <a:rPr lang="uk-UA" dirty="0" smtClean="0"/>
              <a:t>. «Богатирі»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450" y="1935163"/>
            <a:ext cx="7023099" cy="4389437"/>
          </a:xfrm>
        </p:spPr>
      </p:pic>
    </p:spTree>
    <p:extLst>
      <p:ext uri="{BB962C8B-B14F-4D97-AF65-F5344CB8AC3E}">
        <p14:creationId xmlns:p14="http://schemas.microsoft.com/office/powerpoint/2010/main" val="170973376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err="1" smtClean="0"/>
              <a:t>Перов</a:t>
            </a:r>
            <a:r>
              <a:rPr lang="uk-UA" dirty="0" smtClean="0"/>
              <a:t>. «Мисливці на привалі»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6309" y="1935163"/>
            <a:ext cx="6511381" cy="4389437"/>
          </a:xfrm>
        </p:spPr>
      </p:pic>
    </p:spTree>
    <p:extLst>
      <p:ext uri="{BB962C8B-B14F-4D97-AF65-F5344CB8AC3E}">
        <p14:creationId xmlns:p14="http://schemas.microsoft.com/office/powerpoint/2010/main" val="2700280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ІІ. Знайти прізвище письменника за його </a:t>
            </a:r>
            <a:r>
              <a:rPr lang="uk-UA" dirty="0" err="1" smtClean="0"/>
              <a:t>ім</a:t>
            </a:r>
            <a:r>
              <a:rPr lang="en-US" dirty="0" smtClean="0"/>
              <a:t>’</a:t>
            </a:r>
            <a:r>
              <a:rPr lang="uk-UA" dirty="0" smtClean="0"/>
              <a:t>ям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idx="1"/>
          </p:nvPr>
        </p:nvSpPr>
        <p:spPr>
          <a:xfrm>
            <a:off x="539552" y="2564904"/>
            <a:ext cx="8147248" cy="3759696"/>
          </a:xfrm>
        </p:spPr>
        <p:txBody>
          <a:bodyPr>
            <a:normAutofit/>
          </a:bodyPr>
          <a:lstStyle/>
          <a:p>
            <a:pPr marL="342900" indent="-342900">
              <a:buAutoNum type="arabicPeriod"/>
            </a:pPr>
            <a:r>
              <a:rPr lang="uk-UA" sz="2400" dirty="0" smtClean="0"/>
              <a:t>Жан Батист - 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Олександр Сергійович - 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Джордж </a:t>
            </a:r>
            <a:r>
              <a:rPr lang="uk-UA" sz="2400" dirty="0" err="1" smtClean="0"/>
              <a:t>Ноел</a:t>
            </a:r>
            <a:r>
              <a:rPr lang="uk-UA" sz="2400" dirty="0" smtClean="0"/>
              <a:t> Гордон - 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Йоганн Вольфганг  - 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Микола Васильович -</a:t>
            </a:r>
          </a:p>
          <a:p>
            <a:pPr marL="342900" indent="-342900">
              <a:buAutoNum type="arabicPeriod"/>
            </a:pPr>
            <a:r>
              <a:rPr lang="uk-UA" sz="2400" dirty="0" smtClean="0"/>
              <a:t>Ернст Теодор Амадей </a:t>
            </a:r>
            <a:r>
              <a:rPr lang="uk-UA" sz="2000" dirty="0" smtClean="0"/>
              <a:t>-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67254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ІІІ. Назви твір за ілюстрацією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8144" y="1935163"/>
            <a:ext cx="3227711" cy="4389437"/>
          </a:xfrm>
        </p:spPr>
      </p:pic>
    </p:spTree>
    <p:extLst>
      <p:ext uri="{BB962C8B-B14F-4D97-AF65-F5344CB8AC3E}">
        <p14:creationId xmlns:p14="http://schemas.microsoft.com/office/powerpoint/2010/main" val="3138524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5000" y="2141061"/>
            <a:ext cx="5334000" cy="3977640"/>
          </a:xfrm>
        </p:spPr>
      </p:pic>
    </p:spTree>
    <p:extLst>
      <p:ext uri="{BB962C8B-B14F-4D97-AF65-F5344CB8AC3E}">
        <p14:creationId xmlns:p14="http://schemas.microsoft.com/office/powerpoint/2010/main" val="18879940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1" y="1991296"/>
            <a:ext cx="4586164" cy="4534048"/>
          </a:xfrm>
        </p:spPr>
      </p:pic>
    </p:spTree>
    <p:extLst>
      <p:ext uri="{BB962C8B-B14F-4D97-AF65-F5344CB8AC3E}">
        <p14:creationId xmlns:p14="http://schemas.microsoft.com/office/powerpoint/2010/main" val="64756368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720" y="1935321"/>
            <a:ext cx="2194560" cy="4389120"/>
          </a:xfrm>
        </p:spPr>
      </p:pic>
    </p:spTree>
    <p:extLst>
      <p:ext uri="{BB962C8B-B14F-4D97-AF65-F5344CB8AC3E}">
        <p14:creationId xmlns:p14="http://schemas.microsoft.com/office/powerpoint/2010/main" val="6573952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103" y="2060848"/>
            <a:ext cx="5832037" cy="4104456"/>
          </a:xfrm>
        </p:spPr>
      </p:pic>
    </p:spTree>
    <p:extLst>
      <p:ext uri="{BB962C8B-B14F-4D97-AF65-F5344CB8AC3E}">
        <p14:creationId xmlns:p14="http://schemas.microsoft.com/office/powerpoint/2010/main" val="8886190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6642" y="1935163"/>
            <a:ext cx="3430716" cy="4389437"/>
          </a:xfrm>
        </p:spPr>
      </p:pic>
    </p:spTree>
    <p:extLst>
      <p:ext uri="{BB962C8B-B14F-4D97-AF65-F5344CB8AC3E}">
        <p14:creationId xmlns:p14="http://schemas.microsoft.com/office/powerpoint/2010/main" val="11029979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</TotalTime>
  <Words>118</Words>
  <Application>Microsoft Office PowerPoint</Application>
  <PresentationFormat>Экран (4:3)</PresentationFormat>
  <Paragraphs>25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Літературні змагання</vt:lpstr>
      <vt:lpstr>І. Упізнай письменника  за фактами біографії</vt:lpstr>
      <vt:lpstr>ІІ. Знайти прізвище письменника за його ім’ям</vt:lpstr>
      <vt:lpstr>ІІІ. Назви твір за ілюстрацією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IV.Назвати псевдонім письменника  за його справжнім ім’ям</vt:lpstr>
      <vt:lpstr>V. Доля яких зарубіжних письменників пов’язана з Україною?</vt:lpstr>
      <vt:lpstr>VI.Упізнай твір  за ключовими словами</vt:lpstr>
      <vt:lpstr>VII. Чорний ящик.  З’ясувати, якому літературному герою може належати ця річ</vt:lpstr>
      <vt:lpstr>VIII.Інсценувати байку Езопа</vt:lpstr>
      <vt:lpstr>ІХ. Конкурс ілюстраторів</vt:lpstr>
      <vt:lpstr>Х.Зобразити в особах картину</vt:lpstr>
      <vt:lpstr>Васнецов. «Богатирі»</vt:lpstr>
      <vt:lpstr>Перов. «Мисливці на привалі»</vt:lpstr>
    </vt:vector>
  </TitlesOfParts>
  <Company>Ural SoftPERM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Літературні змагання</dc:title>
  <dc:creator>Оля</dc:creator>
  <cp:lastModifiedBy>Оля</cp:lastModifiedBy>
  <cp:revision>12</cp:revision>
  <cp:lastPrinted>2016-11-09T05:38:04Z</cp:lastPrinted>
  <dcterms:created xsi:type="dcterms:W3CDTF">2016-11-07T15:23:56Z</dcterms:created>
  <dcterms:modified xsi:type="dcterms:W3CDTF">2016-11-09T15:23:31Z</dcterms:modified>
</cp:coreProperties>
</file>