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56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66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97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85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06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76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55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959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46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854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316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71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03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CD3C2-A3AA-4FFB-AE04-1D5807820150}" type="datetimeFigureOut">
              <a:rPr lang="ru-RU" smtClean="0"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A86E5-2F57-4291-A637-E67DA295E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8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9572" y="404664"/>
            <a:ext cx="7344816" cy="1757263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9572" y="407601"/>
            <a:ext cx="7560840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«Українська світлиця – добром іскриться»</a:t>
            </a:r>
            <a:endParaRPr lang="ru-RU" sz="5400" b="1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24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49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8" y="0"/>
            <a:ext cx="91293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9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37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" y="1431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91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24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12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5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" y="908720"/>
            <a:ext cx="412444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955"/>
            <a:ext cx="3947406" cy="568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57150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862" y="815553"/>
            <a:ext cx="4294262" cy="606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49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2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3250" fill="hold"/>
                                        <p:tgtEl>
                                          <p:spTgt spid="7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8" presetID="31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75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75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75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3000" fill="hold"/>
                                        <p:tgtEl>
                                          <p:spTgt spid="71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35" presetID="3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75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0"/>
                            </p:stCondLst>
                            <p:childTnLst>
                              <p:par>
                                <p:cTn id="49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3000" fill="hold"/>
                                        <p:tgtEl>
                                          <p:spTgt spid="71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72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27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ена\Desktop\1409269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90"/>
            <a:ext cx="9144000" cy="684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2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80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1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46"/>
            <a:ext cx="9144000" cy="683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29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2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33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60" y="116632"/>
            <a:ext cx="8964488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9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0"/>
            <a:ext cx="91352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7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77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47" y="18615"/>
            <a:ext cx="91648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70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7</Words>
  <Application>Microsoft Office PowerPoint</Application>
  <PresentationFormat>Экран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15</cp:revision>
  <dcterms:created xsi:type="dcterms:W3CDTF">2017-03-09T19:02:29Z</dcterms:created>
  <dcterms:modified xsi:type="dcterms:W3CDTF">2017-03-09T21:07:47Z</dcterms:modified>
</cp:coreProperties>
</file>