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56" r:id="rId2"/>
    <p:sldId id="257" r:id="rId3"/>
    <p:sldId id="258" r:id="rId4"/>
    <p:sldId id="261" r:id="rId5"/>
    <p:sldId id="259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2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3065512"/>
          </a:xfrm>
        </p:spPr>
        <p:txBody>
          <a:bodyPr>
            <a:noAutofit/>
          </a:bodyPr>
          <a:lstStyle/>
          <a:p>
            <a:r>
              <a:rPr lang="uk-UA" sz="4800" dirty="0" smtClean="0"/>
              <a:t/>
            </a:r>
            <a:br>
              <a:rPr lang="uk-UA" sz="4800" dirty="0" smtClean="0"/>
            </a:br>
            <a:r>
              <a:rPr lang="uk-UA" sz="4800" dirty="0" smtClean="0"/>
              <a:t>Майстер-клас </a:t>
            </a:r>
            <a:br>
              <a:rPr lang="uk-UA" sz="4800" dirty="0" smtClean="0"/>
            </a:br>
            <a:r>
              <a:rPr lang="uk-UA" sz="4800" dirty="0" smtClean="0"/>
              <a:t>«Виготовлення листівок </a:t>
            </a:r>
            <a:br>
              <a:rPr lang="uk-UA" sz="4800" dirty="0" smtClean="0"/>
            </a:br>
            <a:r>
              <a:rPr lang="uk-UA" sz="4800" dirty="0" smtClean="0"/>
              <a:t>у техніці райдужного складання»</a:t>
            </a:r>
            <a:r>
              <a:rPr lang="ru-RU" sz="4800" dirty="0" smtClean="0"/>
              <a:t/>
            </a:r>
            <a:br>
              <a:rPr lang="ru-RU" sz="4800" dirty="0" smtClean="0"/>
            </a:b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4437112"/>
            <a:ext cx="7854696" cy="1415048"/>
          </a:xfrm>
        </p:spPr>
        <p:txBody>
          <a:bodyPr/>
          <a:lstStyle/>
          <a:p>
            <a:r>
              <a:rPr lang="uk-UA" dirty="0" smtClean="0"/>
              <a:t>Підготувала учитель трудового навчання </a:t>
            </a:r>
            <a:r>
              <a:rPr lang="uk-UA" dirty="0" err="1" smtClean="0"/>
              <a:t>Курахівської</a:t>
            </a:r>
            <a:r>
              <a:rPr lang="uk-UA" dirty="0" smtClean="0"/>
              <a:t> ЗОШ І – ІІІ ступенів № 5 </a:t>
            </a:r>
          </a:p>
          <a:p>
            <a:r>
              <a:rPr lang="uk-UA" dirty="0" err="1" smtClean="0"/>
              <a:t>Семікліт</a:t>
            </a:r>
            <a:r>
              <a:rPr lang="uk-UA" dirty="0" smtClean="0"/>
              <a:t> Ірина  Олексіївна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uk-UA" dirty="0" smtClean="0"/>
              <a:t>7.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uk-UA" dirty="0" smtClean="0"/>
              <a:t>8.</a:t>
            </a:r>
          </a:p>
          <a:p>
            <a:endParaRPr lang="ru-RU" dirty="0"/>
          </a:p>
        </p:txBody>
      </p:sp>
      <p:pic>
        <p:nvPicPr>
          <p:cNvPr id="9218" name="Picture 2" descr="C:\Users\Ирина\Desktop\МК айріс фолдінг\100_67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3068960"/>
            <a:ext cx="4506385" cy="3379788"/>
          </a:xfrm>
          <a:prstGeom prst="rect">
            <a:avLst/>
          </a:prstGeom>
          <a:noFill/>
        </p:spPr>
      </p:pic>
      <p:pic>
        <p:nvPicPr>
          <p:cNvPr id="9219" name="Picture 3" descr="C:\Users\Ирина\Desktop\МК айріс фолдінг\100_67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9916" y="2996952"/>
            <a:ext cx="3884084" cy="29130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uk-UA" dirty="0" smtClean="0"/>
              <a:t>9.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uk-UA" dirty="0" smtClean="0"/>
              <a:t>10.</a:t>
            </a:r>
          </a:p>
          <a:p>
            <a:endParaRPr lang="ru-RU" dirty="0"/>
          </a:p>
        </p:txBody>
      </p:sp>
      <p:pic>
        <p:nvPicPr>
          <p:cNvPr id="10242" name="Picture 2" descr="C:\Users\Ирина\Desktop\МК айріс фолдінг\100_67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564904"/>
            <a:ext cx="3284075" cy="2463056"/>
          </a:xfrm>
          <a:prstGeom prst="rect">
            <a:avLst/>
          </a:prstGeom>
          <a:noFill/>
        </p:spPr>
      </p:pic>
      <p:pic>
        <p:nvPicPr>
          <p:cNvPr id="10243" name="Picture 3" descr="C:\Users\Ирина\Desktop\МК айріс фолдінг\100_67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8411" y="3428999"/>
            <a:ext cx="4044951" cy="30337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uk-UA" dirty="0" smtClean="0"/>
              <a:t>11.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uk-UA" dirty="0" smtClean="0"/>
              <a:t>12.</a:t>
            </a:r>
          </a:p>
          <a:p>
            <a:endParaRPr lang="ru-RU" dirty="0"/>
          </a:p>
        </p:txBody>
      </p:sp>
      <p:pic>
        <p:nvPicPr>
          <p:cNvPr id="11266" name="Picture 2" descr="C:\Users\Ирина\Desktop\МК айріс фолдінг\100_67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708920"/>
            <a:ext cx="4140631" cy="3105473"/>
          </a:xfrm>
          <a:prstGeom prst="rect">
            <a:avLst/>
          </a:prstGeom>
          <a:noFill/>
        </p:spPr>
      </p:pic>
      <p:pic>
        <p:nvPicPr>
          <p:cNvPr id="11267" name="Picture 3" descr="C:\Users\Ирина\Desktop\МК айріс фолдінг\100_67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6559" y="2636912"/>
            <a:ext cx="4217441" cy="31630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uk-UA" dirty="0" smtClean="0"/>
              <a:t>13.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uk-UA" dirty="0" smtClean="0"/>
              <a:t>14.</a:t>
            </a:r>
          </a:p>
          <a:p>
            <a:endParaRPr lang="ru-RU" dirty="0"/>
          </a:p>
        </p:txBody>
      </p:sp>
      <p:pic>
        <p:nvPicPr>
          <p:cNvPr id="12290" name="Picture 2" descr="C:\Users\Ирина\Desktop\МК айріс фолдінг\100_67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92896"/>
            <a:ext cx="4260751" cy="3195563"/>
          </a:xfrm>
          <a:prstGeom prst="rect">
            <a:avLst/>
          </a:prstGeom>
          <a:noFill/>
        </p:spPr>
      </p:pic>
      <p:pic>
        <p:nvPicPr>
          <p:cNvPr id="12291" name="Picture 3" descr="C:\Users\Ирина\Desktop\МК айріс фолдінг\100_67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0716" y="2492896"/>
            <a:ext cx="4948072" cy="37110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uk-UA" dirty="0" smtClean="0"/>
              <a:t>15.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uk-UA" dirty="0" smtClean="0"/>
              <a:t>16.</a:t>
            </a:r>
          </a:p>
          <a:p>
            <a:endParaRPr lang="ru-RU" dirty="0"/>
          </a:p>
        </p:txBody>
      </p:sp>
      <p:pic>
        <p:nvPicPr>
          <p:cNvPr id="13314" name="Picture 2" descr="C:\Users\Ирина\Desktop\МК айріс фолдінг\100_67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492896"/>
            <a:ext cx="3974671" cy="2981003"/>
          </a:xfrm>
          <a:prstGeom prst="rect">
            <a:avLst/>
          </a:prstGeom>
          <a:noFill/>
        </p:spPr>
      </p:pic>
      <p:pic>
        <p:nvPicPr>
          <p:cNvPr id="13315" name="Picture 3" descr="C:\Users\Ирина\Desktop\МК айріс фолдінг\100_67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5151" y="2708919"/>
            <a:ext cx="4867473" cy="36506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uk-UA" dirty="0" smtClean="0"/>
              <a:t>17.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uk-UA" dirty="0" smtClean="0"/>
              <a:t>18.</a:t>
            </a:r>
          </a:p>
          <a:p>
            <a:endParaRPr lang="ru-RU" dirty="0"/>
          </a:p>
        </p:txBody>
      </p:sp>
      <p:pic>
        <p:nvPicPr>
          <p:cNvPr id="14338" name="Picture 2" descr="C:\Users\Ирина\Desktop\МК айріс фолдінг\100_67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3140968"/>
            <a:ext cx="2686720" cy="2015040"/>
          </a:xfrm>
          <a:prstGeom prst="rect">
            <a:avLst/>
          </a:prstGeom>
          <a:noFill/>
        </p:spPr>
      </p:pic>
      <p:pic>
        <p:nvPicPr>
          <p:cNvPr id="14339" name="Picture 3" descr="C:\Users\Ирина\Desktop\МК айріс фолдінг\100_67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2780928"/>
            <a:ext cx="3419608" cy="25647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uk-UA" dirty="0" smtClean="0"/>
              <a:t>19.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uk-UA" dirty="0" smtClean="0"/>
              <a:t>20.</a:t>
            </a:r>
          </a:p>
          <a:p>
            <a:endParaRPr lang="ru-RU" dirty="0"/>
          </a:p>
        </p:txBody>
      </p:sp>
      <p:pic>
        <p:nvPicPr>
          <p:cNvPr id="15362" name="Picture 2" descr="C:\Users\Ирина\Desktop\МК айріс фолдінг\100_67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64904"/>
            <a:ext cx="3577506" cy="2683130"/>
          </a:xfrm>
          <a:prstGeom prst="rect">
            <a:avLst/>
          </a:prstGeom>
          <a:noFill/>
        </p:spPr>
      </p:pic>
      <p:pic>
        <p:nvPicPr>
          <p:cNvPr id="15363" name="Picture 3" descr="C:\Users\Ирина\Desktop\МК айріс фолдінг\100_67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564904"/>
            <a:ext cx="3962136" cy="29716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7664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uk-UA" dirty="0" smtClean="0"/>
              <a:t>21.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uk-UA" dirty="0" smtClean="0"/>
              <a:t>22.</a:t>
            </a:r>
          </a:p>
          <a:p>
            <a:endParaRPr lang="ru-RU" dirty="0"/>
          </a:p>
        </p:txBody>
      </p:sp>
      <p:pic>
        <p:nvPicPr>
          <p:cNvPr id="16386" name="Picture 2" descr="C:\Users\Ирина\Desktop\МК айріс фолдінг\100_67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212976"/>
            <a:ext cx="3079188" cy="2309391"/>
          </a:xfrm>
          <a:prstGeom prst="rect">
            <a:avLst/>
          </a:prstGeom>
          <a:noFill/>
        </p:spPr>
      </p:pic>
      <p:pic>
        <p:nvPicPr>
          <p:cNvPr id="16387" name="Picture 3" descr="C:\Users\Ирина\Desktop\МК айріс фолдінг\100_67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3140968"/>
            <a:ext cx="3546277" cy="26597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Про техніку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Моделі-аналоги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рина\Desktop\МК айріс фолдінг\Новая папка\001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8475" y="3182938"/>
            <a:ext cx="1905000" cy="2714625"/>
          </a:xfrm>
          <a:prstGeom prst="rect">
            <a:avLst/>
          </a:prstGeom>
          <a:noFill/>
        </p:spPr>
      </p:pic>
      <p:pic>
        <p:nvPicPr>
          <p:cNvPr id="1027" name="Picture 3" descr="C:\Users\Ирина\Desktop\МК айріс фолдінг\Новая папка\iris-folding-owl-1024x10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1268760"/>
            <a:ext cx="4797152" cy="4797152"/>
          </a:xfrm>
          <a:prstGeom prst="rect">
            <a:avLst/>
          </a:prstGeom>
          <a:noFill/>
        </p:spPr>
      </p:pic>
      <p:pic>
        <p:nvPicPr>
          <p:cNvPr id="1028" name="Picture 4" descr="C:\Users\Ирина\Desktop\МК айріс фолдінг\Новая папка\Iris fold doxie straight on CU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1844824"/>
            <a:ext cx="2544763" cy="19081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Ирина\Desktop\МК айріс фолдінг\Новая папка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7"/>
            <a:ext cx="2520280" cy="3132139"/>
          </a:xfrm>
          <a:prstGeom prst="rect">
            <a:avLst/>
          </a:prstGeom>
          <a:noFill/>
        </p:spPr>
      </p:pic>
      <p:pic>
        <p:nvPicPr>
          <p:cNvPr id="2051" name="Picture 3" descr="C:\Users\Ирина\Desktop\МК айріс фолдінг\Новая папка\icecreamcon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260648"/>
            <a:ext cx="2304256" cy="3478122"/>
          </a:xfrm>
          <a:prstGeom prst="rect">
            <a:avLst/>
          </a:prstGeom>
          <a:noFill/>
        </p:spPr>
      </p:pic>
      <p:pic>
        <p:nvPicPr>
          <p:cNvPr id="2052" name="Picture 4" descr="C:\Users\Ирина\Desktop\МК айріс фолдінг\Новая папка\photo894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25" y="2287588"/>
            <a:ext cx="1368425" cy="981075"/>
          </a:xfrm>
          <a:prstGeom prst="rect">
            <a:avLst/>
          </a:prstGeom>
          <a:noFill/>
        </p:spPr>
      </p:pic>
      <p:pic>
        <p:nvPicPr>
          <p:cNvPr id="2053" name="Picture 5" descr="C:\Users\Ирина\Desktop\МК айріс фолдінг\Новая папка\resize (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3573016"/>
            <a:ext cx="3525736" cy="3284984"/>
          </a:xfrm>
          <a:prstGeom prst="rect">
            <a:avLst/>
          </a:prstGeom>
          <a:noFill/>
        </p:spPr>
      </p:pic>
      <p:pic>
        <p:nvPicPr>
          <p:cNvPr id="2054" name="Picture 6" descr="C:\Users\Ирина\Desktop\МК айріс фолдінг\Новая папка\Picture_637_by_Erie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7984" y="3724197"/>
            <a:ext cx="4307633" cy="3133803"/>
          </a:xfrm>
          <a:prstGeom prst="rect">
            <a:avLst/>
          </a:prstGeom>
          <a:noFill/>
        </p:spPr>
      </p:pic>
      <p:pic>
        <p:nvPicPr>
          <p:cNvPr id="2055" name="Picture 7" descr="C:\Users\Ирина\Desktop\МК айріс фолдінг\Новая папка\razrabotka-mastier-klassa-paskhal-naia-otkrytka-v-tiekhnikie-airis-foldingh-iris-folding_10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56176" y="0"/>
            <a:ext cx="2602558" cy="37291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Інструменти і матеріали для роботи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Картон;</a:t>
            </a:r>
          </a:p>
          <a:p>
            <a:r>
              <a:rPr lang="uk-UA" dirty="0" smtClean="0"/>
              <a:t>Кольоровий папір;</a:t>
            </a:r>
          </a:p>
          <a:p>
            <a:r>
              <a:rPr lang="uk-UA" dirty="0" smtClean="0"/>
              <a:t>Шаблон, схема;</a:t>
            </a:r>
          </a:p>
          <a:p>
            <a:r>
              <a:rPr lang="uk-UA" dirty="0" smtClean="0"/>
              <a:t>Малярний </a:t>
            </a:r>
            <a:r>
              <a:rPr lang="uk-UA" dirty="0" err="1" smtClean="0"/>
              <a:t>скотч</a:t>
            </a:r>
            <a:r>
              <a:rPr lang="uk-UA" dirty="0" smtClean="0"/>
              <a:t>;</a:t>
            </a:r>
          </a:p>
          <a:p>
            <a:r>
              <a:rPr lang="uk-UA" dirty="0" smtClean="0"/>
              <a:t>Клей;</a:t>
            </a:r>
          </a:p>
          <a:p>
            <a:r>
              <a:rPr lang="uk-UA" dirty="0" smtClean="0"/>
              <a:t>Ножиці;</a:t>
            </a:r>
            <a:endParaRPr lang="ru-RU" dirty="0"/>
          </a:p>
        </p:txBody>
      </p:sp>
      <p:pic>
        <p:nvPicPr>
          <p:cNvPr id="3074" name="Picture 2" descr="C:\Users\Ирина\Desktop\МК айріс фолдінг\100_66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2852936"/>
            <a:ext cx="4994308" cy="37457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Схеми – шаблони для </a:t>
            </a:r>
            <a:r>
              <a:rPr lang="uk-UA" dirty="0" err="1" smtClean="0"/>
              <a:t>айріс</a:t>
            </a:r>
            <a:r>
              <a:rPr lang="uk-UA" dirty="0" smtClean="0"/>
              <a:t> </a:t>
            </a:r>
            <a:r>
              <a:rPr lang="uk-UA" dirty="0" err="1" smtClean="0"/>
              <a:t>фолдінгу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Ирина\Desktop\МК айріс фолдінг\Схеми\6a6b8c2200c5e24ff217cfba59851db9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8825" y="2311400"/>
            <a:ext cx="2381250" cy="2933700"/>
          </a:xfrm>
          <a:prstGeom prst="rect">
            <a:avLst/>
          </a:prstGeom>
          <a:noFill/>
        </p:spPr>
      </p:pic>
      <p:pic>
        <p:nvPicPr>
          <p:cNvPr id="4099" name="Picture 3" descr="C:\Users\Ирина\Desktop\МК айріс фолдінг\Схеми\84569b57cbde0fb84b6ed38b97d31d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51313" y="1722438"/>
            <a:ext cx="3429000" cy="2352675"/>
          </a:xfrm>
          <a:prstGeom prst="rect">
            <a:avLst/>
          </a:prstGeom>
          <a:noFill/>
        </p:spPr>
      </p:pic>
      <p:pic>
        <p:nvPicPr>
          <p:cNvPr id="4100" name="Picture 4" descr="C:\Users\Ирина\Desktop\МК айріс фолдінг\Схеми\133529736_7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04963" y="1174750"/>
            <a:ext cx="3552825" cy="6657975"/>
          </a:xfrm>
          <a:prstGeom prst="rect">
            <a:avLst/>
          </a:prstGeom>
          <a:noFill/>
        </p:spPr>
      </p:pic>
      <p:pic>
        <p:nvPicPr>
          <p:cNvPr id="4101" name="Picture 5" descr="C:\Users\Ирина\Desktop\МК айріс фолдінг\Схеми\133529811_7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16538" y="1651000"/>
            <a:ext cx="4514850" cy="58769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Послідовність виконання роботи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uk-UA" dirty="0" smtClean="0"/>
              <a:t>1. 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uk-UA" dirty="0" smtClean="0"/>
              <a:t>2.</a:t>
            </a:r>
          </a:p>
          <a:p>
            <a:endParaRPr lang="ru-RU" dirty="0"/>
          </a:p>
        </p:txBody>
      </p:sp>
      <p:pic>
        <p:nvPicPr>
          <p:cNvPr id="6146" name="Picture 2" descr="C:\Users\Ирина\Desktop\МК айріс фолдінг\100_66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933056"/>
            <a:ext cx="3209901" cy="2407425"/>
          </a:xfrm>
          <a:prstGeom prst="rect">
            <a:avLst/>
          </a:prstGeom>
          <a:noFill/>
        </p:spPr>
      </p:pic>
      <p:pic>
        <p:nvPicPr>
          <p:cNvPr id="6147" name="Picture 3" descr="C:\Users\Ирина\Desktop\МК айріс фолдінг\100_669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69755" y="3802316"/>
            <a:ext cx="4074245" cy="3055684"/>
          </a:xfrm>
          <a:prstGeom prst="rect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485775" y="2348880"/>
            <a:ext cx="8229600" cy="2016224"/>
          </a:xfrm>
          <a:prstGeom prst="rect">
            <a:avLst/>
          </a:prstGeom>
        </p:spPr>
        <p:txBody>
          <a:bodyPr vert="horz" lIns="0" rIns="0" bIns="0" anchor="b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 На основе (на картоне) надо вырезать контур картинки, под него подложить заготовленную на листе схему .</a:t>
            </a:r>
            <a:br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 Приготовить полоски цветной бумаги.</a:t>
            </a:r>
            <a:br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При шаге разметки 10 мм – ширина полоски 20 мм,</a:t>
            </a:r>
            <a:br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при шаге разметки 15 мм – ширина полоски будет 30 мм.</a:t>
            </a:r>
            <a:br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 Сложите полоски вдоль пополам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uk-UA" dirty="0" smtClean="0"/>
              <a:t>3.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uk-UA" dirty="0" smtClean="0"/>
              <a:t>4.</a:t>
            </a:r>
          </a:p>
          <a:p>
            <a:endParaRPr lang="ru-RU" dirty="0"/>
          </a:p>
        </p:txBody>
      </p:sp>
      <p:pic>
        <p:nvPicPr>
          <p:cNvPr id="7170" name="Picture 2" descr="C:\Users\Ирина\Desktop\МК айріс фолдінг\100_67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852936"/>
            <a:ext cx="3562020" cy="2671515"/>
          </a:xfrm>
          <a:prstGeom prst="rect">
            <a:avLst/>
          </a:prstGeom>
          <a:noFill/>
        </p:spPr>
      </p:pic>
      <p:pic>
        <p:nvPicPr>
          <p:cNvPr id="7171" name="Picture 3" descr="C:\Users\Ирина\Desktop\МК айріс фолдінг\100_67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2852936"/>
            <a:ext cx="3481752" cy="26113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uk-UA" dirty="0" smtClean="0"/>
              <a:t>5.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uk-UA" dirty="0" smtClean="0"/>
              <a:t>6.</a:t>
            </a:r>
          </a:p>
          <a:p>
            <a:endParaRPr lang="ru-RU" dirty="0"/>
          </a:p>
        </p:txBody>
      </p:sp>
      <p:pic>
        <p:nvPicPr>
          <p:cNvPr id="8194" name="Picture 2" descr="C:\Users\Ирина\Desktop\МК айріс фолдінг\100_67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564904"/>
            <a:ext cx="3730427" cy="2797820"/>
          </a:xfrm>
          <a:prstGeom prst="rect">
            <a:avLst/>
          </a:prstGeom>
          <a:noFill/>
        </p:spPr>
      </p:pic>
      <p:pic>
        <p:nvPicPr>
          <p:cNvPr id="8195" name="Picture 3" descr="C:\Users\Ирина\Desktop\МК айріс фолдінг\100_67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2708920"/>
            <a:ext cx="3450597" cy="25879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54</TotalTime>
  <Words>112</Words>
  <Application>Microsoft Office PowerPoint</Application>
  <PresentationFormat>Экран (4:3)</PresentationFormat>
  <Paragraphs>37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Поток</vt:lpstr>
      <vt:lpstr> Майстер-клас  «Виготовлення листівок  у техніці райдужного складання» </vt:lpstr>
      <vt:lpstr>Про техніку</vt:lpstr>
      <vt:lpstr>Моделі-аналоги</vt:lpstr>
      <vt:lpstr>Слайд 4</vt:lpstr>
      <vt:lpstr>Інструменти і матеріали для роботи</vt:lpstr>
      <vt:lpstr>Схеми – шаблони для айріс фолдінгу</vt:lpstr>
      <vt:lpstr>Послідовність виконання роботи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cp:lastModifiedBy>Ирина</cp:lastModifiedBy>
  <cp:revision>9</cp:revision>
  <dcterms:created xsi:type="dcterms:W3CDTF">2017-02-06T17:02:14Z</dcterms:created>
  <dcterms:modified xsi:type="dcterms:W3CDTF">2017-02-07T19:07:48Z</dcterms:modified>
</cp:coreProperties>
</file>