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Relationship Id="rId9" Type="http://schemas.openxmlformats.org/officeDocument/2006/relationships/image" Target="../media/image2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" y="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8536" y="-9128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" y="287655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287655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10" y="188640"/>
            <a:ext cx="8006740" cy="6552728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52990" y="1700808"/>
            <a:ext cx="7563426" cy="3384376"/>
          </a:xfrm>
          <a:ln w="571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/>
            </a:r>
            <a:br>
              <a:rPr lang="uk-UA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r>
              <a:rPr lang="uk-UA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Хай у серці кожної дитини живе любов до України</a:t>
            </a:r>
            <a:br>
              <a:rPr lang="uk-UA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endParaRPr lang="ru-RU" sz="6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2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" y="2865818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74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26074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2865818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87624" y="564796"/>
            <a:ext cx="6624736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В І Н О Ч О К </a:t>
            </a:r>
            <a:endParaRPr lang="ru-RU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10" y="2016799"/>
            <a:ext cx="3883490" cy="3840341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475" y="1585067"/>
            <a:ext cx="2505075" cy="182880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752" y="4678676"/>
            <a:ext cx="2747798" cy="2060848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514" y="2822619"/>
            <a:ext cx="2276475" cy="2009775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20743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" y="2865818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" y="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2865818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3316" y="267176"/>
            <a:ext cx="8038234" cy="172354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uk-U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pPr algn="ctr"/>
            <a:r>
              <a:rPr lang="uk-UA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ВИШИТИЙ РУШНИК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05520">
            <a:off x="298160" y="2168548"/>
            <a:ext cx="1843361" cy="1818892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60397">
            <a:off x="6069461" y="4677830"/>
            <a:ext cx="2027984" cy="2207201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11816">
            <a:off x="6837959" y="1812479"/>
            <a:ext cx="2260479" cy="184611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604" y="1990725"/>
            <a:ext cx="4572001" cy="311214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30708">
            <a:off x="6480256" y="3174876"/>
            <a:ext cx="1895475" cy="1495425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33499">
            <a:off x="3205180" y="4594820"/>
            <a:ext cx="2314850" cy="2059247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56191">
            <a:off x="107504" y="4700519"/>
            <a:ext cx="2466975" cy="184785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12587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" y="2865818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1" y="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5405" y="2855265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63588" y="332656"/>
            <a:ext cx="7416824" cy="132343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Без верби і калини нема України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8" y="1813188"/>
            <a:ext cx="3117959" cy="3231623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86586">
            <a:off x="5978125" y="4665953"/>
            <a:ext cx="2638425" cy="173355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26713">
            <a:off x="543088" y="2262072"/>
            <a:ext cx="3797849" cy="3784577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81240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" y="2865818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" y="9841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696" y="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696" y="2865818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7349" y="160508"/>
            <a:ext cx="8064896" cy="1107996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Омріяна  Україна</a:t>
            </a:r>
            <a:endParaRPr lang="ru-RU" sz="6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99" y="1622924"/>
            <a:ext cx="7568602" cy="4717052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64653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" y="2865818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" y="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2877472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696" y="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70" y="152400"/>
            <a:ext cx="8010525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2144" y="1520785"/>
            <a:ext cx="7633976" cy="3200876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uk-UA" sz="2400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pPr algn="ctr"/>
            <a:r>
              <a:rPr lang="uk-UA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Нема на світі України</a:t>
            </a:r>
          </a:p>
          <a:p>
            <a:pPr algn="ctr"/>
            <a:r>
              <a:rPr lang="uk-UA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Без хвиль могутнього Дніпра,</a:t>
            </a:r>
          </a:p>
          <a:p>
            <a:pPr algn="ctr"/>
            <a:r>
              <a:rPr lang="uk-UA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Як українця – без калини,</a:t>
            </a:r>
          </a:p>
          <a:p>
            <a:pPr algn="ctr"/>
            <a:r>
              <a:rPr lang="uk-UA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Без рушника і </a:t>
            </a:r>
            <a:r>
              <a:rPr lang="uk-UA" sz="40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солов</a:t>
            </a:r>
            <a:r>
              <a:rPr lang="en-US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’</a:t>
            </a:r>
            <a:r>
              <a:rPr lang="uk-UA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257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" y="2865818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1" y="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0685" y="287655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99" y="476452"/>
            <a:ext cx="7675801" cy="5832867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63791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" y="2865818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287655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3673" y="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569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75994"/>
            <a:ext cx="552527" cy="3982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2841054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10" y="188640"/>
            <a:ext cx="8006740" cy="65527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3764" y="1844824"/>
            <a:ext cx="7488832" cy="2800767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4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Я – частина України,</a:t>
            </a:r>
          </a:p>
          <a:p>
            <a:pPr algn="ctr"/>
            <a:r>
              <a:rPr lang="uk-UA" sz="4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Її серця тихий стук,</a:t>
            </a:r>
          </a:p>
          <a:p>
            <a:pPr algn="ctr"/>
            <a:r>
              <a:rPr lang="uk-UA" sz="4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Подих вітру, цвіт калини,</a:t>
            </a:r>
          </a:p>
          <a:p>
            <a:pPr algn="ctr"/>
            <a:r>
              <a:rPr lang="uk-UA" sz="4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Усміх неба, грому звук.</a:t>
            </a:r>
          </a:p>
        </p:txBody>
      </p:sp>
    </p:spTree>
    <p:extLst>
      <p:ext uri="{BB962C8B-B14F-4D97-AF65-F5344CB8AC3E}">
        <p14:creationId xmlns:p14="http://schemas.microsoft.com/office/powerpoint/2010/main" val="366616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2826327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552" y="30057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" y="2886075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67644" y="418123"/>
            <a:ext cx="6408712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72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Україна </a:t>
            </a:r>
          </a:p>
          <a:p>
            <a:pPr algn="ctr"/>
            <a:r>
              <a:rPr lang="uk-UA" sz="72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моя  мила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227" y="3456409"/>
            <a:ext cx="6509010" cy="2942611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05723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" y="2886075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1279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287655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34" y="476672"/>
            <a:ext cx="8281932" cy="6048672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9821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" y="2886075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287655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4771" y="496144"/>
            <a:ext cx="8314458" cy="4524315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uk-UA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   </a:t>
            </a:r>
          </a:p>
          <a:p>
            <a:pPr algn="ctr"/>
            <a:r>
              <a:rPr lang="uk-UA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uk-UA" sz="3600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Національний гімн </a:t>
            </a:r>
            <a:r>
              <a:rPr lang="uk-UA" sz="3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– урочиста пісня, символ державної єдності.</a:t>
            </a:r>
          </a:p>
          <a:p>
            <a:pPr algn="ctr"/>
            <a:endParaRPr lang="uk-UA" sz="3600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pPr algn="ctr"/>
            <a:r>
              <a:rPr lang="uk-UA" sz="3600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«Ще не вмерла Україна»</a:t>
            </a:r>
            <a:r>
              <a:rPr lang="uk-UA" sz="3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 -- це пісня з давньою героїчною історією, так як  і історія нашої держави.</a:t>
            </a:r>
          </a:p>
          <a:p>
            <a:pPr algn="ctr"/>
            <a:endParaRPr lang="ru-RU" sz="36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725144"/>
            <a:ext cx="4824536" cy="1534375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46332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" y="2886075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0" y="30801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30801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2874559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44574"/>
            <a:ext cx="4392488" cy="3947348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273486" y="4387342"/>
            <a:ext cx="6840760" cy="230832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3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Тризуб, немов сім</a:t>
            </a:r>
            <a:r>
              <a:rPr lang="en-US" sz="3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’</a:t>
            </a:r>
            <a:r>
              <a:rPr lang="uk-UA" sz="3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я єдина, </a:t>
            </a:r>
          </a:p>
          <a:p>
            <a:pPr algn="ctr"/>
            <a:r>
              <a:rPr lang="uk-UA" sz="3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Де тато, мама і дитина</a:t>
            </a:r>
          </a:p>
          <a:p>
            <a:pPr algn="ctr"/>
            <a:r>
              <a:rPr lang="uk-UA" sz="3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Живуть у мирі і любові</a:t>
            </a:r>
          </a:p>
          <a:p>
            <a:pPr algn="ctr"/>
            <a:r>
              <a:rPr lang="uk-UA" sz="3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У Україні вольній, новій.</a:t>
            </a:r>
            <a:endParaRPr lang="ru-RU" sz="36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97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" y="2886075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287655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7790"/>
            <a:ext cx="6358280" cy="36058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599" y="214221"/>
            <a:ext cx="7844424" cy="3922212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95536" y="4125170"/>
            <a:ext cx="8472239" cy="2554545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Синьо </a:t>
            </a:r>
            <a:r>
              <a:rPr lang="uk-UA" sz="40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–жовтий</a:t>
            </a:r>
            <a:r>
              <a:rPr lang="uk-UA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прапор </a:t>
            </a:r>
            <a:r>
              <a:rPr lang="uk-UA" sz="40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маєм</a:t>
            </a:r>
            <a:r>
              <a:rPr lang="uk-UA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:</a:t>
            </a:r>
          </a:p>
          <a:p>
            <a:pPr algn="ctr"/>
            <a:r>
              <a:rPr lang="uk-UA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Синє – небо, жовте – жито;</a:t>
            </a:r>
          </a:p>
          <a:p>
            <a:pPr algn="ctr"/>
            <a:r>
              <a:rPr lang="uk-UA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Прапор цей </a:t>
            </a:r>
            <a:r>
              <a:rPr lang="uk-UA" sz="40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оберігаєм</a:t>
            </a:r>
            <a:r>
              <a:rPr lang="uk-UA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,</a:t>
            </a:r>
          </a:p>
          <a:p>
            <a:pPr algn="ctr"/>
            <a:r>
              <a:rPr lang="uk-UA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Він – святиня, ми це </a:t>
            </a:r>
            <a:r>
              <a:rPr lang="uk-UA" sz="40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знаєм</a:t>
            </a:r>
            <a:r>
              <a:rPr lang="uk-UA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.</a:t>
            </a:r>
            <a:endParaRPr lang="ru-RU" sz="40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89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" y="2886075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" y="0"/>
            <a:ext cx="554037" cy="398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5405" y="287655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5405" y="34447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4" y="1945409"/>
            <a:ext cx="6984776" cy="4674572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899592" y="188640"/>
            <a:ext cx="7200800" cy="144655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Скарби</a:t>
            </a:r>
          </a:p>
          <a:p>
            <a:pPr algn="ctr"/>
            <a:r>
              <a:rPr lang="uk-UA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бабусиної скрині</a:t>
            </a:r>
          </a:p>
        </p:txBody>
      </p:sp>
    </p:spTree>
    <p:extLst>
      <p:ext uri="{BB962C8B-B14F-4D97-AF65-F5344CB8AC3E}">
        <p14:creationId xmlns:p14="http://schemas.microsoft.com/office/powerpoint/2010/main" val="140415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8562" y="2876550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" y="744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" y="2865818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744"/>
            <a:ext cx="552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5576" y="404664"/>
            <a:ext cx="7632848" cy="144655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Український національний одяг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132856"/>
            <a:ext cx="6336704" cy="4514505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06208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155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Хай у серці кожної дитини живе любов до України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19</cp:revision>
  <dcterms:created xsi:type="dcterms:W3CDTF">2016-10-24T07:06:04Z</dcterms:created>
  <dcterms:modified xsi:type="dcterms:W3CDTF">2016-11-01T17:44:44Z</dcterms:modified>
</cp:coreProperties>
</file>