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4" r:id="rId2"/>
    <p:sldId id="278" r:id="rId3"/>
    <p:sldId id="284" r:id="rId4"/>
    <p:sldId id="262" r:id="rId5"/>
    <p:sldId id="285" r:id="rId6"/>
    <p:sldId id="286" r:id="rId7"/>
    <p:sldId id="288" r:id="rId8"/>
    <p:sldId id="289" r:id="rId9"/>
    <p:sldId id="290" r:id="rId10"/>
    <p:sldId id="291" r:id="rId11"/>
    <p:sldId id="273" r:id="rId12"/>
  </p:sldIdLst>
  <p:sldSz cx="9906000" cy="6858000" type="A4"/>
  <p:notesSz cx="7105650" cy="102393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КУЗЯБРИК" initials="К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DA2"/>
    <a:srgbClr val="FF0000"/>
    <a:srgbClr val="00467A"/>
    <a:srgbClr val="A50021"/>
    <a:srgbClr val="FFFF85"/>
    <a:srgbClr val="EBC8C7"/>
    <a:srgbClr val="530901"/>
    <a:srgbClr val="990000"/>
    <a:srgbClr val="4D4D4D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8" autoAdjust="0"/>
  </p:normalViewPr>
  <p:slideViewPr>
    <p:cSldViewPr>
      <p:cViewPr>
        <p:scale>
          <a:sx n="90" d="100"/>
          <a:sy n="90" d="100"/>
        </p:scale>
        <p:origin x="-1188" y="-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750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9750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954A1-3CFA-4586-A86D-3A95D11F320E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5025"/>
            <a:ext cx="3079750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4313" y="9725025"/>
            <a:ext cx="3079750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AEEA2-94FC-4E81-A780-7E0918428A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822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115" cy="511969"/>
          </a:xfrm>
          <a:prstGeom prst="rect">
            <a:avLst/>
          </a:prstGeom>
        </p:spPr>
        <p:txBody>
          <a:bodyPr vert="horz" lIns="99112" tIns="49556" rIns="99112" bIns="49556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4891" y="0"/>
            <a:ext cx="3079115" cy="511969"/>
          </a:xfrm>
          <a:prstGeom prst="rect">
            <a:avLst/>
          </a:prstGeom>
        </p:spPr>
        <p:txBody>
          <a:bodyPr vert="horz" lIns="99112" tIns="49556" rIns="99112" bIns="49556" rtlCol="0"/>
          <a:lstStyle>
            <a:lvl1pPr algn="r">
              <a:defRPr sz="1300"/>
            </a:lvl1pPr>
          </a:lstStyle>
          <a:p>
            <a:fld id="{CDA3AAA1-049E-45E0-8954-4F0787604EA5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8350"/>
            <a:ext cx="5546725" cy="3840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112" tIns="49556" rIns="99112" bIns="4955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565" y="4863703"/>
            <a:ext cx="5684520" cy="4607719"/>
          </a:xfrm>
          <a:prstGeom prst="rect">
            <a:avLst/>
          </a:prstGeom>
        </p:spPr>
        <p:txBody>
          <a:bodyPr vert="horz" lIns="99112" tIns="49556" rIns="99112" bIns="4955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5629"/>
            <a:ext cx="3079115" cy="511969"/>
          </a:xfrm>
          <a:prstGeom prst="rect">
            <a:avLst/>
          </a:prstGeom>
        </p:spPr>
        <p:txBody>
          <a:bodyPr vert="horz" lIns="99112" tIns="49556" rIns="99112" bIns="49556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4891" y="9725629"/>
            <a:ext cx="3079115" cy="511969"/>
          </a:xfrm>
          <a:prstGeom prst="rect">
            <a:avLst/>
          </a:prstGeom>
        </p:spPr>
        <p:txBody>
          <a:bodyPr vert="horz" lIns="99112" tIns="49556" rIns="99112" bIns="49556" rtlCol="0" anchor="b"/>
          <a:lstStyle>
            <a:lvl1pPr algn="r">
              <a:defRPr sz="1300"/>
            </a:lvl1pPr>
          </a:lstStyle>
          <a:p>
            <a:fld id="{75431DA6-BBC4-429E-972D-BD0E3589E7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50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8073-64C5-4BD3-9E43-99BA45CD52DF}" type="datetime1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Розробила Долід Надія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E6D9-2CFB-48EC-91FD-EB28F7E9B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7259-054C-4D49-AACA-8952F8F66121}" type="datetime1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Розробила Долід Надія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E6D9-2CFB-48EC-91FD-EB28F7E9B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386387" y="366714"/>
            <a:ext cx="1671638" cy="7800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1477" y="366714"/>
            <a:ext cx="4849813" cy="7800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6F80-CA23-44AF-AAEA-0AF1BBA2BB19}" type="datetime1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Розробила Долід Надія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E6D9-2CFB-48EC-91FD-EB28F7E9B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24D89-1C67-49EA-9446-3B716C6E35A0}" type="datetime1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Розробила Долід Надія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E6D9-2CFB-48EC-91FD-EB28F7E9B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FB47-987D-4456-A353-E9C59C0035C2}" type="datetime1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Розробила Долід Надія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E6D9-2CFB-48EC-91FD-EB28F7E9B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71477" y="2133601"/>
            <a:ext cx="3260725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97302" y="2133601"/>
            <a:ext cx="3260725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EA61-2520-4528-A739-EBD24A8C9009}" type="datetime1">
              <a:rPr lang="ru-RU" smtClean="0"/>
              <a:t>14.09.2017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Розробила Долід Надія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E6D9-2CFB-48EC-91FD-EB28F7E9B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6205-0FFD-48FC-B31B-7227F903EC64}" type="datetime1">
              <a:rPr lang="ru-RU" smtClean="0"/>
              <a:t>14.09.2017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Розробила Долід Надія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E6D9-2CFB-48EC-91FD-EB28F7E9B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400BE-856A-4665-8C9C-9C0A9E5B4659}" type="datetime1">
              <a:rPr lang="ru-RU" smtClean="0"/>
              <a:t>14.09.2017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Розробила Долід Надія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E6D9-2CFB-48EC-91FD-EB28F7E9B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FEDAD-6736-4C33-80C5-C7799C4F5A31}" type="datetime1">
              <a:rPr lang="ru-RU" smtClean="0"/>
              <a:t>14.09.2017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Розробила Долід Надія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E6D9-2CFB-48EC-91FD-EB28F7E9B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51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1"/>
            <a:ext cx="55377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65AA-BF03-4AC3-85C0-80210F1E3BDE}" type="datetime1">
              <a:rPr lang="ru-RU" smtClean="0"/>
              <a:t>14.09.2017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Розробила Долід Надія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E6D9-2CFB-48EC-91FD-EB28F7E9B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1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9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3C1D6-F7D5-46FA-99C2-15F67F39034E}" type="datetime1">
              <a:rPr lang="ru-RU" smtClean="0"/>
              <a:t>14.09.2017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Розробила Долід Надія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E6D9-2CFB-48EC-91FD-EB28F7E9B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F2ED6-9559-4FF0-BBB8-3D19F9697380}" type="datetime1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Розробила Долід Надія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6E6D9-2CFB-48EC-91FD-EB28F7E9BF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7.jpe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9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jpe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9.jpeg"/><Relationship Id="rId10" Type="http://schemas.openxmlformats.org/officeDocument/2006/relationships/image" Target="../media/image17.jpeg"/><Relationship Id="rId4" Type="http://schemas.openxmlformats.org/officeDocument/2006/relationships/image" Target="../media/image8.jpeg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7.jpe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9.jpeg"/><Relationship Id="rId10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7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5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7.jpe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11" Type="http://schemas.openxmlformats.org/officeDocument/2006/relationships/image" Target="../media/image33.jpeg"/><Relationship Id="rId5" Type="http://schemas.openxmlformats.org/officeDocument/2006/relationships/image" Target="../media/image9.jpeg"/><Relationship Id="rId10" Type="http://schemas.openxmlformats.org/officeDocument/2006/relationships/image" Target="../media/image32.jpeg"/><Relationship Id="rId4" Type="http://schemas.openxmlformats.org/officeDocument/2006/relationships/image" Target="../media/image8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7.jpe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4.jpeg"/><Relationship Id="rId5" Type="http://schemas.openxmlformats.org/officeDocument/2006/relationships/image" Target="../media/image9.jpeg"/><Relationship Id="rId10" Type="http://schemas.openxmlformats.org/officeDocument/2006/relationships/image" Target="../media/image38.jpeg"/><Relationship Id="rId4" Type="http://schemas.openxmlformats.org/officeDocument/2006/relationships/image" Target="../media/image8.jpe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16697" y="1916832"/>
            <a:ext cx="5760639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uk-UA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5400" b="1" cap="all" dirty="0" smtClean="0">
              <a:ln/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НВК селища </a:t>
            </a:r>
            <a:r>
              <a:rPr lang="ru-RU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Нове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232920" y="3237950"/>
            <a:ext cx="4608512" cy="2351290"/>
          </a:xfrm>
        </p:spPr>
        <p:txBody>
          <a:bodyPr/>
          <a:lstStyle/>
          <a:p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Робота 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учителя української мови та літератури</a:t>
            </a:r>
            <a:endParaRPr lang="uk-UA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НВК 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селища Нове</a:t>
            </a:r>
          </a:p>
          <a:p>
            <a:r>
              <a:rPr lang="uk-UA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Лиманського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району</a:t>
            </a:r>
          </a:p>
          <a:p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Донецької області</a:t>
            </a:r>
            <a:endParaRPr lang="uk-UA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0672" y="1916832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«Елементи українознавства у вишивках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місцевих майстринь»</a:t>
            </a:r>
            <a:endParaRPr lang="uk-UA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Інна Синягівська_-_Вишиван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23" y="6243084"/>
            <a:ext cx="609600" cy="609600"/>
          </a:xfrm>
          <a:prstGeom prst="rect">
            <a:avLst/>
          </a:prstGeom>
        </p:spPr>
      </p:pic>
      <p:pic>
        <p:nvPicPr>
          <p:cNvPr id="9" name="Інна Синягівська_-_Вишиван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23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752">
        <p:dissolve/>
      </p:transition>
    </mc:Choice>
    <mc:Fallback xmlns="">
      <p:transition spd="slow" advTm="675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999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1553" y="482183"/>
            <a:ext cx="2992458" cy="69652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Carmen" pitchFamily="34" charset="0"/>
              </a:rPr>
              <a:t/>
            </a:r>
            <a:br>
              <a:rPr lang="uk-UA" b="1" dirty="0" smtClean="0">
                <a:latin typeface="Carmen" pitchFamily="34" charset="0"/>
              </a:rPr>
            </a:br>
            <a:r>
              <a:rPr lang="uk-UA" sz="3200" b="1" dirty="0"/>
              <a:t>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2700" y="191165"/>
            <a:ext cx="5508612" cy="5716016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437059" y="4019857"/>
            <a:ext cx="2359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endParaRPr kumimoji="0" lang="uk-UA" sz="1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346722847-2800942-3--www.hqtexture.com - копия.jpg"/>
          <p:cNvPicPr>
            <a:picLocks noChangeAspect="1"/>
          </p:cNvPicPr>
          <p:nvPr/>
        </p:nvPicPr>
        <p:blipFill>
          <a:blip r:embed="rId5" cstate="print"/>
          <a:srcRect l="23841" b="34955"/>
          <a:stretch>
            <a:fillRect/>
          </a:stretch>
        </p:blipFill>
        <p:spPr>
          <a:xfrm>
            <a:off x="9183717" y="5907181"/>
            <a:ext cx="722283" cy="950820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928664" y="198431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Сімейне тріо:  Тетерук Ніна Йосипівна, Погребняк Оксана Володимирівна</a:t>
            </a:r>
          </a:p>
          <a:p>
            <a:pPr algn="ctr"/>
            <a:r>
              <a:rPr lang="uk-UA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Погребняк Олена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02" y="1416176"/>
            <a:ext cx="3015875" cy="40211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38" y="1368881"/>
            <a:ext cx="2751770" cy="35240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82" y="3313499"/>
            <a:ext cx="4211917" cy="3158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415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61">
        <p14:prism isContent="1"/>
      </p:transition>
    </mc:Choice>
    <mc:Fallback xmlns="">
      <p:transition spd="slow" advTm="18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32347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12503" y="0"/>
            <a:ext cx="10390039" cy="594928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Розробила Долід Надія</a:t>
            </a: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920552" y="4149080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Дякуємо за увагу!</a:t>
            </a:r>
            <a:endParaRPr lang="uk-UA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818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3844" y="785794"/>
            <a:ext cx="8915400" cy="4840304"/>
          </a:xfrm>
        </p:spPr>
        <p:txBody>
          <a:bodyPr>
            <a:normAutofit/>
          </a:bodyPr>
          <a:lstStyle/>
          <a:p>
            <a:pPr marL="0" lvl="0" indent="180975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k-UA" sz="19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0d0ba62b5667878887583ba27362e3e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512" y="642918"/>
            <a:ext cx="3919545" cy="2398918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Розробила Долід Надія</a:t>
            </a: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183264" y="638705"/>
            <a:ext cx="486543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Українознавство – це один із шляхів повернення народу його істинної культури у повному обсязі. Коли сьогодні йдеться про розширення сфери функціонування української мови, то за цим обов’язково має стояти і знання культури. Адже жодну мову не можна вивчити, не проникнувши у психологію народу – її носія, його матеріальну і духовну культури. За кожним словом – величезний культурно-історичний досвід нації.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Впродовж багатьох століть український народ намагалися позбавити історичної пам’яті. Внаслідок цього українська культура неоднаковою мірою збереглася в селах і в містах. Українознавство і є спробою допомогти громадянину України усвідомити,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хто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ми є, ким були і ким маємо стати.</a:t>
            </a:r>
          </a:p>
        </p:txBody>
      </p:sp>
    </p:spTree>
    <p:custDataLst>
      <p:tags r:id="rId1"/>
    </p:custDataLst>
  </p:cSld>
  <p:clrMapOvr>
    <a:masterClrMapping/>
  </p:clrMapOvr>
  <p:transition spd="slow" advTm="4010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0472" y="692696"/>
            <a:ext cx="4824536" cy="468052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r>
              <a:rPr lang="ru-RU" sz="3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bionicB&amp;W" pitchFamily="34" charset="-52"/>
              </a:rPr>
              <a:t> 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Розробила Долід Надія</a:t>
            </a: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48544" y="1122437"/>
            <a:ext cx="46805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малим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збирався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навесні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Піти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незнаними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шляхами 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Сорочку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вишила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Червоними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чорними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Червоними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чорними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нитками </a:t>
            </a: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Два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кольри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мої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два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кольори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Оба на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полотні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душі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моїй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оба, 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Два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кольри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мої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два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кольори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Червоне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– то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любов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чорне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– то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журба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50" dirty="0" err="1">
                <a:ln w="11430"/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Дмитро</a:t>
            </a:r>
            <a:r>
              <a:rPr lang="ru-RU" b="1" spc="50" dirty="0">
                <a:ln w="11430"/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50" dirty="0" err="1" smtClean="0">
                <a:ln w="11430"/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Павличко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Інна Синягівська_-_Вишиванка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496" y="609329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878">
        <p:circle/>
      </p:transition>
    </mc:Choice>
    <mc:Fallback xmlns="">
      <p:transition spd="slow" advTm="38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3115" objId="1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1553" y="482183"/>
            <a:ext cx="2992458" cy="69652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Carmen" pitchFamily="34" charset="0"/>
              </a:rPr>
              <a:t/>
            </a:r>
            <a:br>
              <a:rPr lang="uk-UA" b="1" dirty="0" smtClean="0">
                <a:latin typeface="Carmen" pitchFamily="34" charset="0"/>
              </a:rPr>
            </a:br>
            <a:r>
              <a:rPr lang="uk-UA" sz="3200" b="1" dirty="0"/>
              <a:t>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8704" y="260648"/>
            <a:ext cx="5112568" cy="6336704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437059" y="4019857"/>
            <a:ext cx="2359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endParaRPr kumimoji="0" lang="uk-UA" sz="1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346722847-2800942-3--www.hqtexture.com - копия.jpg"/>
          <p:cNvPicPr>
            <a:picLocks noChangeAspect="1"/>
          </p:cNvPicPr>
          <p:nvPr/>
        </p:nvPicPr>
        <p:blipFill>
          <a:blip r:embed="rId4" cstate="print"/>
          <a:srcRect l="23841" b="34955"/>
          <a:stretch>
            <a:fillRect/>
          </a:stretch>
        </p:blipFill>
        <p:spPr>
          <a:xfrm>
            <a:off x="9183717" y="5907181"/>
            <a:ext cx="722283" cy="9508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28" y="980728"/>
            <a:ext cx="5111552" cy="38336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13" y="1523579"/>
            <a:ext cx="3744416" cy="49925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08" y="1671987"/>
            <a:ext cx="7581050" cy="50342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97502" y="139169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Шкретко</a:t>
            </a:r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Лідія Григорівна – </a:t>
            </a:r>
          </a:p>
          <a:p>
            <a:pPr algn="ctr"/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натхненник усіх починань у вишивці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249">
        <p:dissolve/>
      </p:transition>
    </mc:Choice>
    <mc:Fallback xmlns="">
      <p:transition spd="slow" advTm="1324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1553" y="482183"/>
            <a:ext cx="2992458" cy="69652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Carmen" pitchFamily="34" charset="0"/>
              </a:rPr>
              <a:t/>
            </a:r>
            <a:br>
              <a:rPr lang="uk-UA" b="1" dirty="0" smtClean="0">
                <a:latin typeface="Carmen" pitchFamily="34" charset="0"/>
              </a:rPr>
            </a:br>
            <a:r>
              <a:rPr lang="uk-UA" sz="3200" b="1" dirty="0"/>
              <a:t>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2700" y="191165"/>
            <a:ext cx="5508612" cy="5716016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437059" y="4019857"/>
            <a:ext cx="2359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endParaRPr kumimoji="0" lang="uk-UA" sz="1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346722847-2800942-3--www.hqtexture.com - копия.jpg"/>
          <p:cNvPicPr>
            <a:picLocks noChangeAspect="1"/>
          </p:cNvPicPr>
          <p:nvPr/>
        </p:nvPicPr>
        <p:blipFill>
          <a:blip r:embed="rId5" cstate="print"/>
          <a:srcRect l="23841" b="34955"/>
          <a:stretch>
            <a:fillRect/>
          </a:stretch>
        </p:blipFill>
        <p:spPr>
          <a:xfrm>
            <a:off x="9183717" y="5907181"/>
            <a:ext cx="722283" cy="950820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686155" y="264179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Шкретко</a:t>
            </a:r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Лідія Григорівна</a:t>
            </a:r>
          </a:p>
          <a:p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Від серця до серця</a:t>
            </a:r>
            <a:endParaRPr lang="uk-UA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92" y="1095176"/>
            <a:ext cx="1898878" cy="28594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925" y="229749"/>
            <a:ext cx="2049452" cy="30862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05540" y="3656581"/>
            <a:ext cx="3119458" cy="20882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46" y="1322854"/>
            <a:ext cx="2689150" cy="36747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44" y="3381533"/>
            <a:ext cx="2243328" cy="27523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7920" y="3822100"/>
            <a:ext cx="3234807" cy="21654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245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252">
        <p14:conveyor dir="l"/>
      </p:transition>
    </mc:Choice>
    <mc:Fallback xmlns="">
      <p:transition spd="slow" advTm="22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1553" y="482183"/>
            <a:ext cx="2992458" cy="69652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Carmen" pitchFamily="34" charset="0"/>
              </a:rPr>
              <a:t/>
            </a:r>
            <a:br>
              <a:rPr lang="uk-UA" b="1" dirty="0" smtClean="0">
                <a:latin typeface="Carmen" pitchFamily="34" charset="0"/>
              </a:rPr>
            </a:br>
            <a:r>
              <a:rPr lang="uk-UA" sz="3200" b="1" dirty="0"/>
              <a:t>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2700" y="191165"/>
            <a:ext cx="5508612" cy="5716016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437059" y="4019857"/>
            <a:ext cx="2359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endParaRPr kumimoji="0" lang="uk-UA" sz="1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346722847-2800942-3--www.hqtexture.com - копия.jpg"/>
          <p:cNvPicPr>
            <a:picLocks noChangeAspect="1"/>
          </p:cNvPicPr>
          <p:nvPr/>
        </p:nvPicPr>
        <p:blipFill>
          <a:blip r:embed="rId5" cstate="print"/>
          <a:srcRect l="23841" b="34955"/>
          <a:stretch>
            <a:fillRect/>
          </a:stretch>
        </p:blipFill>
        <p:spPr>
          <a:xfrm>
            <a:off x="9183717" y="5907181"/>
            <a:ext cx="722283" cy="950820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Розробила Долід Надія</a:t>
            </a:r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936776" y="260648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Зубар</a:t>
            </a:r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Ганна Григорівна</a:t>
            </a:r>
          </a:p>
          <a:p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та її роботи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940" y="1443049"/>
            <a:ext cx="3925144" cy="29438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712" y="4581128"/>
            <a:ext cx="2880320" cy="19939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2" y="1496463"/>
            <a:ext cx="3324776" cy="23228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256" y="3861048"/>
            <a:ext cx="2213092" cy="29507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50" y="4183379"/>
            <a:ext cx="1937433" cy="25832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26" y="1483962"/>
            <a:ext cx="2900552" cy="21754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235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118">
        <p14:reveal/>
      </p:transition>
    </mc:Choice>
    <mc:Fallback xmlns="">
      <p:transition spd="slow" advTm="23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1553" y="482183"/>
            <a:ext cx="2992458" cy="69652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Carmen" pitchFamily="34" charset="0"/>
              </a:rPr>
              <a:t/>
            </a:r>
            <a:br>
              <a:rPr lang="uk-UA" b="1" dirty="0" smtClean="0">
                <a:latin typeface="Carmen" pitchFamily="34" charset="0"/>
              </a:rPr>
            </a:br>
            <a:r>
              <a:rPr lang="uk-UA" sz="3200" b="1" dirty="0"/>
              <a:t>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2700" y="191165"/>
            <a:ext cx="5508612" cy="5716016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437059" y="4019857"/>
            <a:ext cx="2359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endParaRPr kumimoji="0" lang="uk-UA" sz="1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346722847-2800942-3--www.hqtexture.com - копия.jpg"/>
          <p:cNvPicPr>
            <a:picLocks noChangeAspect="1"/>
          </p:cNvPicPr>
          <p:nvPr/>
        </p:nvPicPr>
        <p:blipFill>
          <a:blip r:embed="rId5" cstate="print"/>
          <a:srcRect l="23841" b="34955"/>
          <a:stretch>
            <a:fillRect/>
          </a:stretch>
        </p:blipFill>
        <p:spPr>
          <a:xfrm>
            <a:off x="9183717" y="5907181"/>
            <a:ext cx="722283" cy="950820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742615" y="172699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Рідош</a:t>
            </a:r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Лідія Михайлівна</a:t>
            </a:r>
          </a:p>
          <a:p>
            <a:pPr algn="ctr"/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Квіти та обереги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0667" y="1677627"/>
            <a:ext cx="4587092" cy="30706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1556792"/>
            <a:ext cx="4017476" cy="30131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07" y="3152875"/>
            <a:ext cx="3672407" cy="27543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696" y="3212975"/>
            <a:ext cx="2605515" cy="34740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0775376"/>
      </p:ext>
    </p:extLst>
  </p:cSld>
  <p:clrMapOvr>
    <a:masterClrMapping/>
  </p:clrMapOvr>
  <p:transition spd="slow" advTm="1644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1553" y="482183"/>
            <a:ext cx="2992458" cy="69652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Carmen" pitchFamily="34" charset="0"/>
              </a:rPr>
              <a:t/>
            </a:r>
            <a:br>
              <a:rPr lang="uk-UA" b="1" dirty="0" smtClean="0">
                <a:latin typeface="Carmen" pitchFamily="34" charset="0"/>
              </a:rPr>
            </a:br>
            <a:r>
              <a:rPr lang="uk-UA" sz="3200" b="1" dirty="0"/>
              <a:t>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2700" y="191165"/>
            <a:ext cx="5508612" cy="5716016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437059" y="4019857"/>
            <a:ext cx="2359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endParaRPr kumimoji="0" lang="uk-UA" sz="1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346722847-2800942-3--www.hqtexture.com - копия.jpg"/>
          <p:cNvPicPr>
            <a:picLocks noChangeAspect="1"/>
          </p:cNvPicPr>
          <p:nvPr/>
        </p:nvPicPr>
        <p:blipFill>
          <a:blip r:embed="rId5" cstate="print"/>
          <a:srcRect l="23841" b="34955"/>
          <a:stretch>
            <a:fillRect/>
          </a:stretch>
        </p:blipFill>
        <p:spPr>
          <a:xfrm>
            <a:off x="9183717" y="5907181"/>
            <a:ext cx="722283" cy="950820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88704" y="116632"/>
            <a:ext cx="5422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Курильченко</a:t>
            </a:r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Тетяна Анатоліївна</a:t>
            </a:r>
          </a:p>
          <a:p>
            <a:pPr algn="ctr"/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Квіти, обереги , рушники та національна символіка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832" y="1245388"/>
            <a:ext cx="3425920" cy="42032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89400">
            <a:off x="5245649" y="1779283"/>
            <a:ext cx="4217302" cy="33775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2625" y="1664523"/>
            <a:ext cx="3886707" cy="31915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7443" y="2632449"/>
            <a:ext cx="4151162" cy="31133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86" y="1484784"/>
            <a:ext cx="3541798" cy="45405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92" y="3084548"/>
            <a:ext cx="4397391" cy="32980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65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2786">
        <p14:honeycomb/>
      </p:transition>
    </mc:Choice>
    <mc:Fallback xmlns="">
      <p:transition spd="slow" advTm="227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1553" y="482183"/>
            <a:ext cx="2992458" cy="69652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Carmen" pitchFamily="34" charset="0"/>
              </a:rPr>
              <a:t/>
            </a:r>
            <a:br>
              <a:rPr lang="uk-UA" b="1" dirty="0" smtClean="0">
                <a:latin typeface="Carmen" pitchFamily="34" charset="0"/>
              </a:rPr>
            </a:br>
            <a:r>
              <a:rPr lang="uk-UA" sz="3200" b="1" dirty="0"/>
              <a:t>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2700" y="191165"/>
            <a:ext cx="5508612" cy="5716016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  <a:p>
            <a:pPr fontAlgn="base">
              <a:buNone/>
            </a:pPr>
            <a:endParaRPr lang="ru-RU" sz="1800" b="1" i="1" dirty="0" smtClean="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437059" y="4019857"/>
            <a:ext cx="2359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endParaRPr kumimoji="0" lang="uk-UA" sz="1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346722847-2800942-3--www.hqtexture.com - копия.jpg"/>
          <p:cNvPicPr>
            <a:picLocks noChangeAspect="1"/>
          </p:cNvPicPr>
          <p:nvPr/>
        </p:nvPicPr>
        <p:blipFill>
          <a:blip r:embed="rId5" cstate="print"/>
          <a:srcRect l="23841" b="34955"/>
          <a:stretch>
            <a:fillRect/>
          </a:stretch>
        </p:blipFill>
        <p:spPr>
          <a:xfrm>
            <a:off x="9183717" y="5907181"/>
            <a:ext cx="722283" cy="950820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433484" y="260647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Янченко</a:t>
            </a:r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Любов Миколаївна</a:t>
            </a:r>
          </a:p>
          <a:p>
            <a:pPr algn="ctr"/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Квіти, обереги, рушники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56" y="1092559"/>
            <a:ext cx="2925143" cy="44049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6194" y="1605658"/>
            <a:ext cx="4104786" cy="30785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92" y="3100701"/>
            <a:ext cx="3168352" cy="23762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04" y="1158393"/>
            <a:ext cx="3384487" cy="36627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49" y="2564904"/>
            <a:ext cx="3185260" cy="4073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040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972">
        <p14:vortex dir="r"/>
      </p:transition>
    </mc:Choice>
    <mc:Fallback xmlns="">
      <p:transition spd="slow" advTm="189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284</Words>
  <Application>Microsoft Office PowerPoint</Application>
  <PresentationFormat>Лист A4 (210x297 мм)</PresentationFormat>
  <Paragraphs>134</Paragraphs>
  <Slides>11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                                         НВК селища Нове</vt:lpstr>
      <vt:lpstr>Презентация PowerPoint</vt:lpstr>
      <vt:lpstr>Презентация PowerPoint</vt:lpstr>
      <vt:lpstr>    </vt:lpstr>
      <vt:lpstr>    </vt:lpstr>
      <vt:lpstr>    </vt:lpstr>
      <vt:lpstr>    </vt:lpstr>
      <vt:lpstr>    </vt:lpstr>
      <vt:lpstr>    </vt:lpstr>
      <vt:lpstr> 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КУЗЯБРИК</dc:creator>
  <cp:lastModifiedBy>вадим</cp:lastModifiedBy>
  <cp:revision>143</cp:revision>
  <dcterms:created xsi:type="dcterms:W3CDTF">2014-10-09T15:21:22Z</dcterms:created>
  <dcterms:modified xsi:type="dcterms:W3CDTF">2017-09-14T14:54:29Z</dcterms:modified>
</cp:coreProperties>
</file>