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97" autoAdjust="0"/>
  </p:normalViewPr>
  <p:slideViewPr>
    <p:cSldViewPr>
      <p:cViewPr varScale="1">
        <p:scale>
          <a:sx n="57" d="100"/>
          <a:sy n="57" d="100"/>
        </p:scale>
        <p:origin x="-4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33750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147144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0649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00926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94201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36083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31016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467878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197673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09742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60863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42F6-B389-4277-A972-CFE4D2BDFA7B}" type="datetimeFigureOut">
              <a:rPr lang="uk-UA" smtClean="0"/>
              <a:pPr/>
              <a:t>20.08.2014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CB27-B80F-438E-BE77-FCB65F01D0F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49232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424847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Тема: </a:t>
            </a:r>
            <a:br>
              <a:rPr lang="uk-UA" b="1" dirty="0" smtClean="0"/>
            </a:br>
            <a:r>
              <a:rPr lang="en-US" b="1" dirty="0" smtClean="0"/>
              <a:t>C</a:t>
            </a:r>
            <a:r>
              <a:rPr lang="uk-UA" b="1" dirty="0"/>
              <a:t>творення нумерованих та маркованих </a:t>
            </a:r>
            <a:r>
              <a:rPr lang="uk-UA" b="1" dirty="0" smtClean="0"/>
              <a:t>списків.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uk-UA" b="1" dirty="0" smtClean="0"/>
              <a:t>Вставка </a:t>
            </a:r>
            <a:r>
              <a:rPr lang="uk-UA" b="1" dirty="0"/>
              <a:t>зображень в документ,  налаштування їх властивостей. Таблиці в текстових </a:t>
            </a:r>
            <a:r>
              <a:rPr lang="uk-UA" b="1" dirty="0" smtClean="0"/>
              <a:t>документах.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xmlns="" val="368886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Мета уроку: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sz="4000" dirty="0"/>
              <a:t>Н</a:t>
            </a:r>
            <a:r>
              <a:rPr lang="uk-UA" sz="4000" dirty="0" smtClean="0"/>
              <a:t>авчитися </a:t>
            </a:r>
            <a:r>
              <a:rPr lang="uk-UA" sz="4000" dirty="0"/>
              <a:t>використовувати різні види </a:t>
            </a:r>
            <a:r>
              <a:rPr lang="uk-UA" sz="4000" dirty="0" smtClean="0"/>
              <a:t>списків;</a:t>
            </a:r>
          </a:p>
          <a:p>
            <a:r>
              <a:rPr lang="uk-UA" sz="4000" dirty="0" smtClean="0"/>
              <a:t>Вміти виконувати </a:t>
            </a:r>
            <a:r>
              <a:rPr lang="uk-UA" sz="4000" dirty="0"/>
              <a:t>вставку зображень та налаштовувати їх </a:t>
            </a:r>
            <a:r>
              <a:rPr lang="uk-UA" sz="4000" dirty="0" smtClean="0"/>
              <a:t>властивості;</a:t>
            </a:r>
          </a:p>
          <a:p>
            <a:r>
              <a:rPr lang="uk-UA" sz="4000" dirty="0" smtClean="0"/>
              <a:t>Вміти додавати таблиці та заповнювати їх даними різного типу;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xmlns="" val="413702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Порівняйте подання</a:t>
            </a:r>
            <a:br>
              <a:rPr lang="uk-UA" b="1" dirty="0" smtClean="0"/>
            </a:br>
            <a:r>
              <a:rPr lang="uk-UA" b="1" dirty="0" smtClean="0"/>
              <a:t>однотипної інформації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788" y="1556792"/>
            <a:ext cx="8435280" cy="110871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Антонюк, </a:t>
            </a:r>
            <a:r>
              <a:rPr lang="uk-UA" dirty="0" err="1" smtClean="0"/>
              <a:t>Васильчук</a:t>
            </a:r>
            <a:r>
              <a:rPr lang="uk-UA" dirty="0" smtClean="0"/>
              <a:t>, Ковальчук, Петренко, </a:t>
            </a:r>
            <a:r>
              <a:rPr lang="uk-UA" dirty="0" err="1" smtClean="0"/>
              <a:t>Трохимчук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5536" y="3501008"/>
            <a:ext cx="8435280" cy="30963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Антонюк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err="1" smtClean="0"/>
              <a:t>Васильчук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Ковальчук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Петренко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err="1" smtClean="0"/>
              <a:t>Трохимчук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4247964" y="2793122"/>
            <a:ext cx="828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та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xmlns="" val="32404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95536" y="476673"/>
            <a:ext cx="8435280" cy="64807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Зима, весна, літо, осінь</a:t>
            </a:r>
            <a:endParaRPr lang="uk-UA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5536" y="2120662"/>
            <a:ext cx="8435280" cy="25324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uk-UA" dirty="0" smtClean="0"/>
              <a:t>Зима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Весна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Літо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Осінь 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4199130" y="1268760"/>
            <a:ext cx="828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та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xmlns="" val="74594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3456384" cy="409966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Зима: грудень, січень, лютий; весна: березень, квітень, травень; літо: червень, липень, серпень; осінь: вересень, жовтень, листопад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2552710"/>
            <a:ext cx="828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та</a:t>
            </a:r>
            <a:endParaRPr lang="uk-UA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6076" y="188640"/>
            <a:ext cx="3060340" cy="64343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16169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Які висновки можна зробити?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/>
          <a:lstStyle/>
          <a:p>
            <a:r>
              <a:rPr lang="uk-UA" dirty="0" smtClean="0"/>
              <a:t>В усіх </a:t>
            </a:r>
            <a:r>
              <a:rPr lang="uk-UA" dirty="0"/>
              <a:t>других </a:t>
            </a:r>
            <a:r>
              <a:rPr lang="uk-UA" dirty="0" smtClean="0"/>
              <a:t>випадках:</a:t>
            </a:r>
            <a:endParaRPr lang="uk-UA" dirty="0"/>
          </a:p>
          <a:p>
            <a:r>
              <a:rPr lang="uk-UA" dirty="0" smtClean="0"/>
              <a:t>Інформація сприймається краще</a:t>
            </a:r>
          </a:p>
          <a:p>
            <a:r>
              <a:rPr lang="uk-UA" dirty="0" smtClean="0"/>
              <a:t>Кількість записів легко порахувати</a:t>
            </a:r>
          </a:p>
          <a:p>
            <a:r>
              <a:rPr lang="uk-UA" dirty="0" smtClean="0"/>
              <a:t>Записи відразу мають порядковий номер</a:t>
            </a:r>
          </a:p>
          <a:p>
            <a:r>
              <a:rPr lang="uk-UA" dirty="0"/>
              <a:t>Л</a:t>
            </a:r>
            <a:r>
              <a:rPr lang="uk-UA" dirty="0" smtClean="0"/>
              <a:t>егко виконувати зміни</a:t>
            </a:r>
          </a:p>
          <a:p>
            <a:r>
              <a:rPr lang="uk-UA" dirty="0" smtClean="0"/>
              <a:t>І т.п.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2008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Ч</a:t>
            </a:r>
            <a:r>
              <a:rPr lang="uk-UA" b="1" dirty="0" smtClean="0"/>
              <a:t>асто текст необхідно супроводжувати зображеннями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28800"/>
            <a:ext cx="8507288" cy="482453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65977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А інформацію подавати у вигляді таблиці:</a:t>
            </a:r>
            <a:endParaRPr lang="uk-UA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451" y="1628800"/>
            <a:ext cx="8674029" cy="4536504"/>
          </a:xfrm>
        </p:spPr>
      </p:pic>
    </p:spTree>
    <p:extLst>
      <p:ext uri="{BB962C8B-B14F-4D97-AF65-F5344CB8AC3E}">
        <p14:creationId xmlns:p14="http://schemas.microsoft.com/office/powerpoint/2010/main" xmlns="" val="195249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Виконувати такі дії Ви і навчитеся на сьогоднішньому занятті, а саме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uk-UA" dirty="0" smtClean="0"/>
              <a:t>Використовувати різноманітні списки</a:t>
            </a:r>
          </a:p>
          <a:p>
            <a:r>
              <a:rPr lang="uk-UA" dirty="0" smtClean="0"/>
              <a:t>Вставляти зображення в текстовий документ </a:t>
            </a:r>
          </a:p>
          <a:p>
            <a:r>
              <a:rPr lang="uk-UA" dirty="0" smtClean="0"/>
              <a:t>Додавати таблиці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6667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153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Тема:  Cтворення нумерованих та маркованих списків. Вставка зображень в документ,  налаштування їх властивостей. Таблиці в текстових документах.</vt:lpstr>
      <vt:lpstr>Мета уроку:</vt:lpstr>
      <vt:lpstr>Порівняйте подання однотипної інформації</vt:lpstr>
      <vt:lpstr>Слайд 4</vt:lpstr>
      <vt:lpstr>Слайд 5</vt:lpstr>
      <vt:lpstr>Які висновки можна зробити?</vt:lpstr>
      <vt:lpstr>Часто текст необхідно супроводжувати зображеннями</vt:lpstr>
      <vt:lpstr>А інформацію подавати у вигляді таблиці:</vt:lpstr>
      <vt:lpstr>Виконувати такі дії Ви і навчитеся на сьогоднішньому занятті, а саме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Тарас</dc:creator>
  <cp:lastModifiedBy>ЛПК</cp:lastModifiedBy>
  <cp:revision>22</cp:revision>
  <dcterms:created xsi:type="dcterms:W3CDTF">2014-08-19T19:28:18Z</dcterms:created>
  <dcterms:modified xsi:type="dcterms:W3CDTF">2014-08-20T10:40:22Z</dcterms:modified>
</cp:coreProperties>
</file>