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76" r:id="rId3"/>
    <p:sldId id="282" r:id="rId4"/>
    <p:sldId id="279" r:id="rId5"/>
    <p:sldId id="261" r:id="rId6"/>
    <p:sldId id="281" r:id="rId7"/>
    <p:sldId id="283" r:id="rId8"/>
    <p:sldId id="285" r:id="rId9"/>
    <p:sldId id="259" r:id="rId10"/>
    <p:sldId id="287" r:id="rId11"/>
    <p:sldId id="286" r:id="rId12"/>
    <p:sldId id="289" r:id="rId13"/>
    <p:sldId id="267" r:id="rId14"/>
    <p:sldId id="290" r:id="rId15"/>
    <p:sldId id="291" r:id="rId16"/>
    <p:sldId id="295" r:id="rId17"/>
    <p:sldId id="293" r:id="rId18"/>
    <p:sldId id="294" r:id="rId19"/>
    <p:sldId id="269" r:id="rId20"/>
    <p:sldId id="26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DD4B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164" y="-1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7.jpeg"/></Relationships>
</file>

<file path=ppt/slideLayouts/_rels/slideLayout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jpeg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6F35-C517-4637-A1FC-28FD0D08B757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5ED3-3FA0-4468-8017-76D450D45D9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2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" y="0"/>
            <a:ext cx="9129271" cy="6858000"/>
          </a:xfrm>
          <a:prstGeom prst="rect">
            <a:avLst/>
          </a:prstGeom>
        </p:spPr>
      </p:pic>
      <p:pic>
        <p:nvPicPr>
          <p:cNvPr id="8" name="Рисунок 7" descr="11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" y="0"/>
            <a:ext cx="9129271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6F35-C517-4637-A1FC-28FD0D08B757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5ED3-3FA0-4468-8017-76D450D45D9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3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" y="0"/>
            <a:ext cx="9129271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6F35-C517-4637-A1FC-28FD0D08B757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5ED3-3FA0-4468-8017-76D450D45D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6F35-C517-4637-A1FC-28FD0D08B757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5ED3-3FA0-4468-8017-76D450D45D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6F35-C517-4637-A1FC-28FD0D08B757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5ED3-3FA0-4468-8017-76D450D45D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6F35-C517-4637-A1FC-28FD0D08B757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5ED3-3FA0-4468-8017-76D450D45D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6F35-C517-4637-A1FC-28FD0D08B757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5ED3-3FA0-4468-8017-76D450D45D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6F35-C517-4637-A1FC-28FD0D08B757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5ED3-3FA0-4468-8017-76D450D45D9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10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" y="0"/>
            <a:ext cx="9129271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5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6F35-C517-4637-A1FC-28FD0D08B757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5ED3-3FA0-4468-8017-76D450D45D9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10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" y="0"/>
            <a:ext cx="9129271" cy="6858000"/>
          </a:xfrm>
          <a:prstGeom prst="rect">
            <a:avLst/>
          </a:prstGeom>
        </p:spPr>
      </p:pic>
      <p:pic>
        <p:nvPicPr>
          <p:cNvPr id="8" name="Рисунок 7" descr="12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51" y="0"/>
            <a:ext cx="9099698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7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6F35-C517-4637-A1FC-28FD0D08B757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5ED3-3FA0-4468-8017-76D450D45D9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10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" y="0"/>
            <a:ext cx="9129271" cy="6858000"/>
          </a:xfrm>
          <a:prstGeom prst="rect">
            <a:avLst/>
          </a:prstGeom>
        </p:spPr>
      </p:pic>
      <p:pic>
        <p:nvPicPr>
          <p:cNvPr id="8" name="Рисунок 7" descr="12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51" y="0"/>
            <a:ext cx="9099698" cy="6858000"/>
          </a:xfrm>
          <a:prstGeom prst="rect">
            <a:avLst/>
          </a:prstGeom>
        </p:spPr>
      </p:pic>
      <p:pic>
        <p:nvPicPr>
          <p:cNvPr id="9" name="Рисунок 8" descr="1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" y="0"/>
            <a:ext cx="9129271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6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6F35-C517-4637-A1FC-28FD0D08B757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5ED3-3FA0-4468-8017-76D450D45D9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10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" y="0"/>
            <a:ext cx="9129271" cy="6858000"/>
          </a:xfrm>
          <a:prstGeom prst="rect">
            <a:avLst/>
          </a:prstGeom>
        </p:spPr>
      </p:pic>
      <p:pic>
        <p:nvPicPr>
          <p:cNvPr id="8" name="Рисунок 7" descr="12.jpg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51" y="0"/>
            <a:ext cx="9099698" cy="6858000"/>
          </a:xfrm>
          <a:prstGeom prst="rect">
            <a:avLst/>
          </a:prstGeom>
        </p:spPr>
      </p:pic>
      <p:pic>
        <p:nvPicPr>
          <p:cNvPr id="9" name="Рисунок 8" descr="9.jpg"/>
          <p:cNvPicPr>
            <a:picLocks noChangeAspect="1"/>
          </p:cNvPicPr>
          <p:nvPr userDrawn="1"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51" y="0"/>
            <a:ext cx="9099698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6F35-C517-4637-A1FC-28FD0D08B757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5ED3-3FA0-4468-8017-76D450D45D9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9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" y="0"/>
            <a:ext cx="9129271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6F35-C517-4637-A1FC-28FD0D08B757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5ED3-3FA0-4468-8017-76D450D45D9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7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" y="0"/>
            <a:ext cx="9129271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3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6F35-C517-4637-A1FC-28FD0D08B757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5ED3-3FA0-4468-8017-76D450D45D9C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4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496F35-C517-4637-A1FC-28FD0D08B757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7D5ED3-3FA0-4468-8017-76D450D45D9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8.jpg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151" y="0"/>
            <a:ext cx="9099698" cy="6858000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image" Target="../media/image2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496F35-C517-4637-A1FC-28FD0D08B757}" type="datetimeFigureOut">
              <a:rPr lang="ru-RU" smtClean="0"/>
              <a:pPr/>
              <a:t>31.08.2017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7D5ED3-3FA0-4468-8017-76D450D45D9C}" type="slidenum">
              <a:rPr lang="ru-RU" smtClean="0"/>
              <a:pPr/>
              <a:t>‹#›</a:t>
            </a:fld>
            <a:endParaRPr lang="ru-RU"/>
          </a:p>
        </p:txBody>
      </p:sp>
      <p:pic>
        <p:nvPicPr>
          <p:cNvPr id="7" name="Рисунок 6" descr="3.jpg"/>
          <p:cNvPicPr>
            <a:picLocks noChangeAspect="1"/>
          </p:cNvPicPr>
          <p:nvPr userDrawn="1"/>
        </p:nvPicPr>
        <p:blipFill>
          <a:blip r:embed="rId1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" y="0"/>
            <a:ext cx="9129271" cy="6858000"/>
          </a:xfrm>
          <a:prstGeom prst="rect">
            <a:avLst/>
          </a:prstGeom>
        </p:spPr>
      </p:pic>
      <p:pic>
        <p:nvPicPr>
          <p:cNvPr id="8" name="Рисунок 7" descr="7.jpg"/>
          <p:cNvPicPr>
            <a:picLocks noChangeAspect="1"/>
          </p:cNvPicPr>
          <p:nvPr userDrawn="1"/>
        </p:nvPicPr>
        <p:blipFill>
          <a:blip r:embed="rId18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364" y="0"/>
            <a:ext cx="9129271" cy="6858000"/>
          </a:xfrm>
          <a:prstGeom prst="rect">
            <a:avLst/>
          </a:prstGeom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50" r:id="rId2"/>
    <p:sldLayoutId id="2147483665" r:id="rId3"/>
    <p:sldLayoutId id="2147483667" r:id="rId4"/>
    <p:sldLayoutId id="2147483666" r:id="rId5"/>
    <p:sldLayoutId id="2147483660" r:id="rId6"/>
    <p:sldLayoutId id="2147483661" r:id="rId7"/>
    <p:sldLayoutId id="2147483662" r:id="rId8"/>
    <p:sldLayoutId id="2147483664" r:id="rId9"/>
    <p:sldLayoutId id="2147483651" r:id="rId10"/>
    <p:sldLayoutId id="2147483652" r:id="rId11"/>
    <p:sldLayoutId id="2147483653" r:id="rId12"/>
    <p:sldLayoutId id="2147483654" r:id="rId13"/>
    <p:sldLayoutId id="2147483655" r:id="rId14"/>
    <p:sldLayoutId id="2147483657" r:id="rId1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4.bp.blogspot.com/-RqsP_YMapjo/WCd2UEogFwI/AAAAAAAAAFU/4iR4tud4y1gLZgdJziqyZ14XjBkMUBm3ACLcB/s1600/dlja_vali.jpg" TargetMode="External"/><Relationship Id="rId2" Type="http://schemas.openxmlformats.org/officeDocument/2006/relationships/hyperlink" Target="http://svitppt.com.ua/images/57/56237/960/img9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1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14.xml"/><Relationship Id="rId4" Type="http://schemas.openxmlformats.org/officeDocument/2006/relationships/image" Target="../media/image19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9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6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hyperlink" Target="http://svitppt.com.ua/images/13/12457/960/img13.jpg" TargetMode="External"/><Relationship Id="rId2" Type="http://schemas.openxmlformats.org/officeDocument/2006/relationships/hyperlink" Target="http://svitppt.com.ua/images/57/56237/960/img9.jpg" TargetMode="Externa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svitppt.com.ua/images/13/12457/960/img13.jpg" TargetMode="External"/><Relationship Id="rId2" Type="http://schemas.openxmlformats.org/officeDocument/2006/relationships/hyperlink" Target="http://svitppt.com.ua/images/57/56237/960/img9.jpg" TargetMode="External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44.jpeg"/><Relationship Id="rId5" Type="http://schemas.openxmlformats.org/officeDocument/2006/relationships/hyperlink" Target="https://4.bp.blogspot.com/-6sVmopuzPf4/V1aMP12tUNI/AAAAAAAAACY/h5EPO2oABRcRVZpPI3w7pslsBas4bdiDACLcB/s1600/954306_html_61073bed.jpg" TargetMode="External"/><Relationship Id="rId4" Type="http://schemas.openxmlformats.org/officeDocument/2006/relationships/image" Target="../media/image4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9.xml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png"/><Relationship Id="rId7" Type="http://schemas.openxmlformats.org/officeDocument/2006/relationships/image" Target="../media/image50.png"/><Relationship Id="rId12" Type="http://schemas.openxmlformats.org/officeDocument/2006/relationships/image" Target="../media/image55.jpeg"/><Relationship Id="rId2" Type="http://schemas.openxmlformats.org/officeDocument/2006/relationships/image" Target="../media/image45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49.png"/><Relationship Id="rId11" Type="http://schemas.openxmlformats.org/officeDocument/2006/relationships/image" Target="../media/image54.png"/><Relationship Id="rId5" Type="http://schemas.openxmlformats.org/officeDocument/2006/relationships/image" Target="../media/image48.pn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56.jpeg"/><Relationship Id="rId5" Type="http://schemas.openxmlformats.org/officeDocument/2006/relationships/image" Target="../media/image19.png"/><Relationship Id="rId4" Type="http://schemas.openxmlformats.org/officeDocument/2006/relationships/image" Target="../media/image17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image" Target="../media/image57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6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4.xml"/><Relationship Id="rId6" Type="http://schemas.openxmlformats.org/officeDocument/2006/relationships/image" Target="../media/image25.jpeg"/><Relationship Id="rId5" Type="http://schemas.openxmlformats.org/officeDocument/2006/relationships/hyperlink" Target="http://www.ngpavlograd.org.ua/wp-content/uploads/2014/07/tchto-znatchit-patriotizm-i-tchto-oznatchaet-bty-patriotom-ukrain4.jpg" TargetMode="External"/><Relationship Id="rId4" Type="http://schemas.openxmlformats.org/officeDocument/2006/relationships/image" Target="../media/image2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30.jpeg"/><Relationship Id="rId4" Type="http://schemas.openxmlformats.org/officeDocument/2006/relationships/hyperlink" Target="https://etnoxata.com.ua/image/catalog/stat/2/12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14282" y="214290"/>
            <a:ext cx="8715436" cy="642942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20334" y="3915366"/>
            <a:ext cx="504056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2800" b="1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uk-UA" sz="2800" b="1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00232" y="0"/>
            <a:ext cx="62865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spc="50" dirty="0" err="1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Фізхвилинка</a:t>
            </a:r>
            <a:endParaRPr lang="en-US" sz="6000" dirty="0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0"/>
            <a:ext cx="914400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2" tooltip="Фізхвилинка"/>
              </a:rPr>
              <a:t>  </a:t>
            </a:r>
            <a:r>
              <a:rPr kumimoji="0" lang="en-US" sz="9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                             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414" name="AutoShape 6" descr="https://ppt4web.ru/images/73/9248/310/img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6" name="AutoShape 8" descr="https://ppt4web.ru/images/73/9248/310/img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986" name="Picture 2" descr="https://4.bp.blogspot.com/-RqsP_YMapjo/WCd2UEogFwI/AAAAAAAAAFU/4iR4tud4y1gLZgdJziqyZ14XjBkMUBm3ACLcB/s400/dlja_vali.jpg">
            <a:hlinkClick r:id="rId3"/>
          </p:cNvPr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14282" y="1142984"/>
            <a:ext cx="8715436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0" descr="Картинки по запросу конституция украины 201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1" y="214290"/>
            <a:ext cx="7473515" cy="4857784"/>
          </a:xfrm>
          <a:prstGeom prst="rect">
            <a:avLst/>
          </a:prstGeom>
          <a:noFill/>
        </p:spPr>
      </p:pic>
      <p:pic>
        <p:nvPicPr>
          <p:cNvPr id="6" name="Picture 2" descr="Картинки по запросу конституция украины 201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357686" y="3929066"/>
            <a:ext cx="4532515" cy="2728921"/>
          </a:xfrm>
          <a:prstGeom prst="rect">
            <a:avLst/>
          </a:prstGeom>
          <a:noFill/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2390679">
            <a:off x="657852" y="3943975"/>
            <a:ext cx="3220874" cy="322087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0"/>
            <a:ext cx="6858047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spc="50" dirty="0" err="1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Гра</a:t>
            </a:r>
            <a:r>
              <a:rPr lang="ru-RU" sz="6000" b="1" i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  «Так </a:t>
            </a:r>
            <a:r>
              <a:rPr lang="ru-RU" sz="6000" b="1" i="1" spc="50" dirty="0" err="1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чи</a:t>
            </a:r>
            <a:r>
              <a:rPr lang="ru-RU" sz="6000" b="1" i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sz="6000" b="1" i="1" spc="50" dirty="0" err="1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ні</a:t>
            </a:r>
            <a:r>
              <a:rPr lang="ru-RU" sz="6000" b="1" i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»</a:t>
            </a:r>
            <a:endParaRPr lang="en-US" sz="6000" dirty="0"/>
          </a:p>
        </p:txBody>
      </p:sp>
      <p:pic>
        <p:nvPicPr>
          <p:cNvPr id="16389" name="Picture 5" descr="C:\Documents and Settings\Админ\Рабочий стол\confused-emoticon-220513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428736"/>
            <a:ext cx="4084530" cy="3714776"/>
          </a:xfrm>
          <a:prstGeom prst="rect">
            <a:avLst/>
          </a:prstGeom>
          <a:noFill/>
        </p:spPr>
      </p:pic>
      <p:pic>
        <p:nvPicPr>
          <p:cNvPr id="44033" name="Picture 1" descr="C:\Documents and Settings\Админ\Рабочий стол\fullsiz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928670"/>
            <a:ext cx="4143404" cy="3975462"/>
          </a:xfrm>
          <a:prstGeom prst="rect">
            <a:avLst/>
          </a:prstGeom>
          <a:noFill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CF8"/>
              </a:clrFrom>
              <a:clrTo>
                <a:srgbClr val="FDFC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72396" y="0"/>
            <a:ext cx="1357290" cy="11429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42976" y="4286257"/>
            <a:ext cx="7643866" cy="2428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4"/>
          <p:cNvSpPr>
            <a:spLocks noGrp="1"/>
          </p:cNvSpPr>
          <p:nvPr>
            <p:ph type="title"/>
          </p:nvPr>
        </p:nvSpPr>
        <p:spPr>
          <a:xfrm>
            <a:off x="0" y="1"/>
            <a:ext cx="8981027" cy="928670"/>
          </a:xfrm>
        </p:spPr>
        <p:txBody>
          <a:bodyPr>
            <a:normAutofit/>
          </a:bodyPr>
          <a:lstStyle/>
          <a:p>
            <a:r>
              <a:rPr lang="ru-RU" b="1" i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Як </a:t>
            </a:r>
            <a:r>
              <a:rPr lang="ru-RU" b="1" i="1" spc="50" dirty="0" err="1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Микола</a:t>
            </a:r>
            <a:r>
              <a:rPr lang="ru-RU" b="1" i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b="1" i="1" spc="50" dirty="0" err="1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збирався</a:t>
            </a:r>
            <a:r>
              <a:rPr lang="ru-RU" b="1" i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 до </a:t>
            </a:r>
            <a:r>
              <a:rPr lang="ru-RU" b="1" i="1" spc="50" dirty="0" err="1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школи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94227" y="1242250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uk-UA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uk-UA" sz="24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5362" name="AutoShape 2" descr="Картинки по запросу смайл"/>
          <p:cNvSpPr>
            <a:spLocks noChangeAspect="1" noChangeArrowheads="1"/>
          </p:cNvSpPr>
          <p:nvPr/>
        </p:nvSpPr>
        <p:spPr bwMode="auto">
          <a:xfrm>
            <a:off x="155575" y="-2628900"/>
            <a:ext cx="4886325" cy="5486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64" name="AutoShape 4" descr="Картинки по запросу смайл"/>
          <p:cNvSpPr>
            <a:spLocks noChangeAspect="1" noChangeArrowheads="1"/>
          </p:cNvSpPr>
          <p:nvPr/>
        </p:nvSpPr>
        <p:spPr bwMode="auto">
          <a:xfrm>
            <a:off x="155575" y="-2628900"/>
            <a:ext cx="4886325" cy="54864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5365" name="Picture 5" descr="C:\Documents and Settings\Админ\Рабочий стол\321_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071546"/>
            <a:ext cx="4318370" cy="5143536"/>
          </a:xfrm>
          <a:prstGeom prst="rect">
            <a:avLst/>
          </a:prstGeom>
          <a:noFill/>
        </p:spPr>
      </p:pic>
      <p:pic>
        <p:nvPicPr>
          <p:cNvPr id="15368" name="Picture 8" descr="http://school32.klasna.com/uploads/editor/295/472506/sitepage_53/images/pershoklsniki_1.pn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21149198">
            <a:off x="5096627" y="1643050"/>
            <a:ext cx="4047373" cy="385765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="" xmlns:p14="http://schemas.microsoft.com/office/powerpoint/2010/main" val="25883523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142852"/>
            <a:ext cx="7429552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Загадки</a:t>
            </a:r>
            <a:endParaRPr lang="en-US" sz="6000" dirty="0"/>
          </a:p>
        </p:txBody>
      </p:sp>
      <p:sp>
        <p:nvSpPr>
          <p:cNvPr id="46081" name="Rectangle 1"/>
          <p:cNvSpPr>
            <a:spLocks noChangeArrowheads="1"/>
          </p:cNvSpPr>
          <p:nvPr/>
        </p:nvSpPr>
        <p:spPr bwMode="auto">
          <a:xfrm>
            <a:off x="0" y="0"/>
            <a:ext cx="248786" cy="5078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</a:t>
            </a:r>
            <a:endParaRPr kumimoji="0" lang="en-US" sz="79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6082" name="AutoShape 2" descr="varpeliai"/>
          <p:cNvSpPr>
            <a:spLocks noChangeAspect="1" noChangeArrowheads="1"/>
          </p:cNvSpPr>
          <p:nvPr/>
        </p:nvSpPr>
        <p:spPr bwMode="auto">
          <a:xfrm>
            <a:off x="31750" y="69850"/>
            <a:ext cx="1666875" cy="1266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6084" name="Picture 4" descr="C:\Documents and Settings\Админ\Рабочий стол\School-supplies-all-vectors-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71546"/>
            <a:ext cx="7643866" cy="5572164"/>
          </a:xfrm>
          <a:prstGeom prst="rect">
            <a:avLst/>
          </a:prstGeom>
          <a:noFill/>
        </p:spPr>
      </p:pic>
      <p:pic>
        <p:nvPicPr>
          <p:cNvPr id="11" name="Picture 3" descr="C:\Documents and Settings\Админ\Рабочий стол\varpeliai-300x22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20" y="285728"/>
            <a:ext cx="1707852" cy="1713557"/>
          </a:xfrm>
          <a:prstGeom prst="rect">
            <a:avLst/>
          </a:prstGeom>
          <a:noFill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CF8"/>
              </a:clrFrom>
              <a:clrTo>
                <a:srgbClr val="FDFC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358082" y="0"/>
            <a:ext cx="1785918" cy="150393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20334" y="3915366"/>
            <a:ext cx="504056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2800" b="1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uk-UA" sz="2800" b="1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00232" y="0"/>
            <a:ext cx="6286544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spc="50" dirty="0" err="1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Фізхвилинка</a:t>
            </a:r>
            <a:endParaRPr lang="en-US" sz="6000" dirty="0"/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0"/>
            <a:ext cx="914400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2" tooltip="Фізхвилинка"/>
              </a:rPr>
              <a:t>  </a:t>
            </a:r>
            <a:r>
              <a:rPr kumimoji="0" lang="en-US" sz="9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                             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414" name="AutoShape 6" descr="https://ppt4web.ru/images/73/9248/310/img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6" name="AutoShape 8" descr="https://ppt4web.ru/images/73/9248/310/img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0" y="0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3" tooltip="УРА!!! Фізкультхвилинка"/>
              </a:rPr>
              <a:t>  </a:t>
            </a:r>
            <a:r>
              <a:rPr kumimoji="0" lang="en-US" sz="9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           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0" y="0"/>
            <a:ext cx="263214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</a:t>
            </a:r>
            <a:endParaRPr kumimoji="0" lang="en-US" sz="18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17421" name="Picture 13" descr="http://moikompas.ru/img/compas/2008-09-18/smile/2132741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58" y="1000108"/>
            <a:ext cx="8501122" cy="55007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20334" y="3915366"/>
            <a:ext cx="5040560" cy="11541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  <a:spcAft>
                <a:spcPts val="0"/>
              </a:spcAft>
            </a:pPr>
            <a:r>
              <a:rPr lang="uk-UA" i="1" dirty="0"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endParaRPr lang="uk-UA" sz="2800" b="1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0"/>
              </a:spcAft>
            </a:pPr>
            <a:endParaRPr lang="uk-UA" sz="2800" b="1" i="1" dirty="0" smtClean="0"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571868" y="0"/>
            <a:ext cx="557213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6000" b="1" i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Народження</a:t>
            </a:r>
            <a:endParaRPr lang="ru-RU" sz="6000" b="1" i="1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nstantia" pitchFamily="18" charset="0"/>
            </a:endParaRPr>
          </a:p>
          <a:p>
            <a:r>
              <a:rPr lang="ru-RU" sz="6000" b="1" i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ново</a:t>
            </a:r>
            <a:r>
              <a:rPr lang="uk-UA" sz="6000" b="1" i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ї родини</a:t>
            </a:r>
            <a:endParaRPr lang="en-US" sz="6000" dirty="0">
              <a:solidFill>
                <a:srgbClr val="FFFF00"/>
              </a:solidFill>
            </a:endParaRPr>
          </a:p>
        </p:txBody>
      </p:sp>
      <p:sp>
        <p:nvSpPr>
          <p:cNvPr id="17411" name="Rectangle 3"/>
          <p:cNvSpPr>
            <a:spLocks noChangeArrowheads="1"/>
          </p:cNvSpPr>
          <p:nvPr/>
        </p:nvSpPr>
        <p:spPr bwMode="auto">
          <a:xfrm>
            <a:off x="0" y="0"/>
            <a:ext cx="914400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2" tooltip="Фізхвилинка"/>
              </a:rPr>
              <a:t>  </a:t>
            </a:r>
            <a:r>
              <a:rPr kumimoji="0" lang="en-US" sz="9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                             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414" name="AutoShape 6" descr="https://ppt4web.ru/images/73/9248/310/img8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8" name="Rectangle 10"/>
          <p:cNvSpPr>
            <a:spLocks noChangeArrowheads="1"/>
          </p:cNvSpPr>
          <p:nvPr/>
        </p:nvSpPr>
        <p:spPr bwMode="auto">
          <a:xfrm>
            <a:off x="0" y="0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3" tooltip="УРА!!! Фізкультхвилинка"/>
              </a:rPr>
              <a:t>  </a:t>
            </a:r>
            <a:r>
              <a:rPr kumimoji="0" lang="en-US" sz="9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</a:t>
            </a: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                  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7420" name="Rectangle 12"/>
          <p:cNvSpPr>
            <a:spLocks noChangeArrowheads="1"/>
          </p:cNvSpPr>
          <p:nvPr/>
        </p:nvSpPr>
        <p:spPr bwMode="auto">
          <a:xfrm>
            <a:off x="0" y="0"/>
            <a:ext cx="263214" cy="3847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в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</a:t>
            </a:r>
            <a:endParaRPr kumimoji="0" lang="en-US" sz="18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47109" name="Rectangle 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Український вінок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9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 </a:t>
            </a:r>
            <a:r>
              <a:rPr kumimoji="0" lang="en-US" sz="24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47110" name="Picture 6" descr="Український вінок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785918" y="2000240"/>
            <a:ext cx="7143800" cy="4714908"/>
          </a:xfrm>
          <a:prstGeom prst="rect">
            <a:avLst/>
          </a:prstGeom>
          <a:noFill/>
        </p:spPr>
      </p:pic>
      <p:pic>
        <p:nvPicPr>
          <p:cNvPr id="47112" name="Picture 8" descr="https://4.bp.blogspot.com/-6sVmopuzPf4/V1aMP12tUNI/AAAAAAAAACY/h5EPO2oABRcRVZpPI3w7pslsBas4bdiDACLcB/s320/954306_html_61073bed.jpg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142844" y="142852"/>
            <a:ext cx="3357586" cy="31039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0" y="0"/>
            <a:ext cx="184731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928662" y="0"/>
            <a:ext cx="6858047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000" b="1" i="1" spc="50" dirty="0" err="1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Гра</a:t>
            </a:r>
            <a:r>
              <a:rPr lang="ru-RU" sz="6000" b="1" i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  </a:t>
            </a:r>
            <a:r>
              <a:rPr lang="ru-RU" sz="6000" b="1" i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«</a:t>
            </a:r>
            <a:r>
              <a:rPr lang="ru-RU" sz="6000" b="1" i="1" spc="50" dirty="0" err="1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Згоден</a:t>
            </a:r>
            <a:r>
              <a:rPr lang="ru-RU" sz="6000" b="1" i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sz="6000" b="1" i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sz="6000" b="1" i="1" spc="50" dirty="0" err="1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чи</a:t>
            </a:r>
            <a:r>
              <a:rPr lang="ru-RU" sz="6000" b="1" i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sz="6000" b="1" i="1" spc="50" dirty="0" err="1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ні</a:t>
            </a:r>
            <a:r>
              <a:rPr lang="ru-RU" sz="6000" b="1" i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»</a:t>
            </a:r>
            <a:endParaRPr lang="en-US" sz="6000" dirty="0"/>
          </a:p>
        </p:txBody>
      </p:sp>
      <p:pic>
        <p:nvPicPr>
          <p:cNvPr id="16389" name="Picture 5" descr="C:\Documents and Settings\Админ\Рабочий стол\confused-emoticon-2205135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86314" y="1428736"/>
            <a:ext cx="4084530" cy="3714776"/>
          </a:xfrm>
          <a:prstGeom prst="rect">
            <a:avLst/>
          </a:prstGeom>
          <a:noFill/>
        </p:spPr>
      </p:pic>
      <p:pic>
        <p:nvPicPr>
          <p:cNvPr id="44033" name="Picture 1" descr="C:\Documents and Settings\Админ\Рабочий стол\fullsiz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928670"/>
            <a:ext cx="4143404" cy="3975462"/>
          </a:xfrm>
          <a:prstGeom prst="rect">
            <a:avLst/>
          </a:prstGeom>
          <a:noFill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email">
            <a:clrChange>
              <a:clrFrom>
                <a:srgbClr val="FDFCF8"/>
              </a:clrFrom>
              <a:clrTo>
                <a:srgbClr val="FDFCF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7572396" y="0"/>
            <a:ext cx="1357290" cy="114298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1142976" y="4286257"/>
            <a:ext cx="7643866" cy="24288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Тома\Desktop\Україна\176449.jpg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7" name="Рисунок 6" descr="b39c29de1272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2714612" y="4071942"/>
            <a:ext cx="1841683" cy="1571636"/>
          </a:xfrm>
          <a:prstGeom prst="rect">
            <a:avLst/>
          </a:prstGeom>
        </p:spPr>
      </p:pic>
      <p:pic>
        <p:nvPicPr>
          <p:cNvPr id="8" name="Рисунок 7" descr="b39c29de1272.png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1571604" y="5072074"/>
            <a:ext cx="1903002" cy="1785926"/>
          </a:xfrm>
          <a:prstGeom prst="rect">
            <a:avLst/>
          </a:prstGeom>
        </p:spPr>
      </p:pic>
      <p:pic>
        <p:nvPicPr>
          <p:cNvPr id="9" name="Рисунок 8" descr="b39c29de1272.png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7786710" y="3500438"/>
            <a:ext cx="1592212" cy="1357322"/>
          </a:xfrm>
          <a:prstGeom prst="rect">
            <a:avLst/>
          </a:prstGeom>
        </p:spPr>
      </p:pic>
      <p:pic>
        <p:nvPicPr>
          <p:cNvPr id="10" name="Рисунок 9" descr="b39c29de1272.png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6000760" y="2714620"/>
            <a:ext cx="1961883" cy="1714512"/>
          </a:xfrm>
          <a:prstGeom prst="rect">
            <a:avLst/>
          </a:prstGeom>
        </p:spPr>
      </p:pic>
      <p:pic>
        <p:nvPicPr>
          <p:cNvPr id="11" name="Рисунок 10" descr="b39c29de1272.png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7786678" y="5667650"/>
            <a:ext cx="1357322" cy="1190350"/>
          </a:xfrm>
          <a:prstGeom prst="rect">
            <a:avLst/>
          </a:prstGeom>
        </p:spPr>
      </p:pic>
      <p:pic>
        <p:nvPicPr>
          <p:cNvPr id="12" name="Рисунок 11" descr="b39c29de1272.png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6929454" y="4572008"/>
            <a:ext cx="1402782" cy="1285884"/>
          </a:xfrm>
          <a:prstGeom prst="rect">
            <a:avLst/>
          </a:prstGeom>
        </p:spPr>
      </p:pic>
      <p:pic>
        <p:nvPicPr>
          <p:cNvPr id="13" name="Рисунок 12" descr="b39c29de1272.png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0" y="5574155"/>
            <a:ext cx="1571604" cy="1283845"/>
          </a:xfrm>
          <a:prstGeom prst="rect">
            <a:avLst/>
          </a:prstGeom>
        </p:spPr>
      </p:pic>
      <p:pic>
        <p:nvPicPr>
          <p:cNvPr id="14" name="Рисунок 13" descr="b39c29de1272.pn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>
          <a:xfrm>
            <a:off x="714348" y="4357694"/>
            <a:ext cx="1667614" cy="1357322"/>
          </a:xfrm>
          <a:prstGeom prst="rect">
            <a:avLst/>
          </a:prstGeom>
        </p:spPr>
      </p:pic>
      <p:pic>
        <p:nvPicPr>
          <p:cNvPr id="15" name="Picture 5"/>
          <p:cNvPicPr>
            <a:picLocks noChangeAspect="1" noChangeArrowheads="1"/>
          </p:cNvPicPr>
          <p:nvPr/>
        </p:nvPicPr>
        <p:blipFill>
          <a:blip r:embed="rId11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14942" y="285728"/>
            <a:ext cx="342902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63500"/>
          </a:effectLst>
        </p:spPr>
      </p:pic>
      <p:pic>
        <p:nvPicPr>
          <p:cNvPr id="19" name="Picture 4" descr="C:\Users\Тома\Desktop\Україна\6086.jpg"/>
          <p:cNvPicPr>
            <a:picLocks noChangeAspect="1" noChangeArrowheads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3857620" y="4286256"/>
            <a:ext cx="3143272" cy="2571744"/>
          </a:xfrm>
          <a:prstGeom prst="rect">
            <a:avLst/>
          </a:prstGeom>
          <a:noFill/>
        </p:spPr>
      </p:pic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214282" y="0"/>
            <a:ext cx="7215238" cy="48013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r>
              <a:rPr lang="uk-UA" sz="3600" b="1" dirty="0" smtClean="0">
                <a:solidFill>
                  <a:srgbClr val="002060"/>
                </a:solidFill>
              </a:rPr>
              <a:t>Ми </a:t>
            </a:r>
            <a:r>
              <a:rPr lang="uk-UA" sz="3600" b="1" dirty="0" err="1" smtClean="0">
                <a:solidFill>
                  <a:srgbClr val="002060"/>
                </a:solidFill>
              </a:rPr>
              <a:t>усі-</a:t>
            </a:r>
            <a:r>
              <a:rPr lang="uk-UA" sz="3600" b="1" dirty="0" smtClean="0">
                <a:solidFill>
                  <a:srgbClr val="002060"/>
                </a:solidFill>
              </a:rPr>
              <a:t> одна сім</a:t>
            </a:r>
            <a:r>
              <a:rPr lang="ru-RU" sz="3600" b="1" dirty="0" smtClean="0">
                <a:solidFill>
                  <a:srgbClr val="002060"/>
                </a:solidFill>
              </a:rPr>
              <a:t>’</a:t>
            </a:r>
            <a:r>
              <a:rPr lang="uk-UA" sz="3600" b="1" dirty="0" smtClean="0">
                <a:solidFill>
                  <a:srgbClr val="002060"/>
                </a:solidFill>
              </a:rPr>
              <a:t>я,</a:t>
            </a:r>
            <a:endParaRPr lang="en-US" sz="3600" b="1" dirty="0" smtClean="0">
              <a:solidFill>
                <a:srgbClr val="002060"/>
              </a:solidFill>
            </a:endParaRPr>
          </a:p>
          <a:p>
            <a:r>
              <a:rPr lang="uk-UA" sz="3600" b="1" dirty="0" smtClean="0">
                <a:solidFill>
                  <a:srgbClr val="002060"/>
                </a:solidFill>
              </a:rPr>
              <a:t>Неповторні-ти і я!</a:t>
            </a:r>
            <a:endParaRPr lang="en-US" sz="3600" b="1" dirty="0" smtClean="0">
              <a:solidFill>
                <a:srgbClr val="002060"/>
              </a:solidFill>
            </a:endParaRPr>
          </a:p>
          <a:p>
            <a:r>
              <a:rPr lang="uk-UA" sz="3600" b="1" dirty="0" smtClean="0">
                <a:solidFill>
                  <a:srgbClr val="002060"/>
                </a:solidFill>
              </a:rPr>
              <a:t>Будемо усі дружити,</a:t>
            </a:r>
            <a:endParaRPr lang="en-US" sz="3600" b="1" dirty="0" smtClean="0">
              <a:solidFill>
                <a:srgbClr val="002060"/>
              </a:solidFill>
            </a:endParaRPr>
          </a:p>
          <a:p>
            <a:r>
              <a:rPr lang="uk-UA" sz="3600" b="1" dirty="0" smtClean="0">
                <a:solidFill>
                  <a:srgbClr val="002060"/>
                </a:solidFill>
              </a:rPr>
              <a:t>В злагоді і мирі жити.</a:t>
            </a:r>
            <a:endParaRPr lang="en-US" sz="3600" b="1" dirty="0" smtClean="0">
              <a:solidFill>
                <a:srgbClr val="002060"/>
              </a:solidFill>
            </a:endParaRPr>
          </a:p>
          <a:p>
            <a:r>
              <a:rPr lang="uk-UA" sz="3600" b="1" dirty="0" smtClean="0">
                <a:solidFill>
                  <a:srgbClr val="002060"/>
                </a:solidFill>
              </a:rPr>
              <a:t>Бо життя-це диво-казка!</a:t>
            </a:r>
            <a:endParaRPr lang="en-US" sz="3600" b="1" dirty="0" smtClean="0">
              <a:solidFill>
                <a:srgbClr val="002060"/>
              </a:solidFill>
            </a:endParaRPr>
          </a:p>
          <a:p>
            <a:r>
              <a:rPr lang="uk-UA" sz="3600" b="1" dirty="0" smtClean="0">
                <a:solidFill>
                  <a:srgbClr val="002060"/>
                </a:solidFill>
              </a:rPr>
              <a:t>В ньому є любов і ласка!</a:t>
            </a:r>
            <a:endParaRPr lang="en-US" sz="3600" b="1" dirty="0" smtClean="0">
              <a:solidFill>
                <a:srgbClr val="002060"/>
              </a:solidFill>
            </a:endParaRPr>
          </a:p>
          <a:p>
            <a:r>
              <a:rPr lang="uk-UA" sz="3600" b="1" dirty="0" smtClean="0">
                <a:solidFill>
                  <a:srgbClr val="002060"/>
                </a:solidFill>
              </a:rPr>
              <a:t>Ми прийшли у світ,щоб жити</a:t>
            </a:r>
            <a:endParaRPr lang="en-US" sz="3600" b="1" dirty="0" smtClean="0">
              <a:solidFill>
                <a:srgbClr val="002060"/>
              </a:solidFill>
            </a:endParaRPr>
          </a:p>
          <a:p>
            <a:r>
              <a:rPr lang="uk-UA" sz="3600" b="1" dirty="0" smtClean="0">
                <a:solidFill>
                  <a:srgbClr val="002060"/>
                </a:solidFill>
              </a:rPr>
              <a:t>Й на Землі добро творити!</a:t>
            </a:r>
            <a:endParaRPr lang="en-US" sz="3600" b="1" dirty="0" smtClean="0">
              <a:solidFill>
                <a:srgbClr val="002060"/>
              </a:solidFill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uk-UA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3049927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xmlns="" Requires="p14">
      <p:transition spd="slow" p14:dur="1100">
        <p14:switch dir="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4"/>
          <p:cNvSpPr>
            <a:spLocks noGrp="1"/>
          </p:cNvSpPr>
          <p:nvPr>
            <p:ph type="title"/>
          </p:nvPr>
        </p:nvSpPr>
        <p:spPr>
          <a:xfrm>
            <a:off x="428596" y="1428736"/>
            <a:ext cx="8286808" cy="1428760"/>
          </a:xfrm>
        </p:spPr>
        <p:txBody>
          <a:bodyPr>
            <a:normAutofit fontScale="90000"/>
          </a:bodyPr>
          <a:lstStyle/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uk-UA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Любов у нас до Батьківщини</a:t>
            </a:r>
            <a:br>
              <a:rPr lang="uk-UA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Іде із серця глибини.</a:t>
            </a:r>
            <a:br>
              <a:rPr lang="uk-UA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Ми — патріоти України,</a:t>
            </a:r>
            <a:br>
              <a:rPr lang="uk-UA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uk-UA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Її  ми дочки і сини. </a:t>
            </a:r>
            <a:r>
              <a:rPr lang="en-US" sz="36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/>
            </a:r>
            <a:br>
              <a:rPr lang="en-US" sz="3600" b="1" dirty="0" smtClean="0">
                <a:solidFill>
                  <a:srgbClr val="002060"/>
                </a:solidFill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</a:br>
            <a:r>
              <a:rPr lang="uk-UA" sz="3600" b="1" i="1" dirty="0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Н.</a:t>
            </a:r>
            <a:r>
              <a:rPr lang="uk-UA" sz="3600" b="1" i="1" dirty="0" err="1" smtClean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Красоткіна</a:t>
            </a:r>
            <a:r>
              <a:rPr lang="en-US" sz="3600" b="1" dirty="0" smtClean="0">
                <a:solidFill>
                  <a:srgbClr val="002060"/>
                </a:solidFill>
              </a:rPr>
              <a:t/>
            </a:r>
            <a:br>
              <a:rPr lang="en-US" sz="3600" b="1" dirty="0" smtClean="0">
                <a:solidFill>
                  <a:srgbClr val="002060"/>
                </a:solidFill>
              </a:rPr>
            </a:br>
            <a:endParaRPr lang="ru-RU" sz="4000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20364712">
            <a:off x="-19272" y="27825"/>
            <a:ext cx="1954301" cy="1954301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1488215">
            <a:off x="7233453" y="48885"/>
            <a:ext cx="1941807" cy="1941807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2669302">
            <a:off x="6748610" y="2248023"/>
            <a:ext cx="2231508" cy="2231508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19109281">
            <a:off x="246283" y="2246554"/>
            <a:ext cx="2238268" cy="2238268"/>
          </a:xfrm>
          <a:prstGeom prst="rect">
            <a:avLst/>
          </a:prstGeom>
        </p:spPr>
      </p:pic>
      <p:pic>
        <p:nvPicPr>
          <p:cNvPr id="11" name="Рисунок 10" descr="2016-02-24_06-24-46 (1)"/>
          <p:cNvPicPr/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214546" y="3357562"/>
            <a:ext cx="4857784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5294468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4525963"/>
          </a:xfrm>
        </p:spPr>
        <p:txBody>
          <a:bodyPr/>
          <a:lstStyle/>
          <a:p>
            <a:pPr marL="0" indent="0" algn="ctr">
              <a:buNone/>
            </a:pPr>
            <a:r>
              <a:rPr lang="ru-RU" sz="4000" i="1" spc="50" dirty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sz="4000" b="1" i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Епіграф</a:t>
            </a:r>
            <a:r>
              <a:rPr lang="ru-RU" sz="4000" b="1" i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 уроку: </a:t>
            </a:r>
          </a:p>
          <a:p>
            <a:pPr marL="0" indent="0" algn="ctr">
              <a:buNone/>
            </a:pPr>
            <a:r>
              <a:rPr lang="ru-RU" sz="4000" b="1" i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Ми для </a:t>
            </a:r>
            <a:r>
              <a:rPr lang="ru-RU" sz="4000" b="1" i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Європи-Європа</a:t>
            </a:r>
            <a:r>
              <a:rPr lang="ru-RU" sz="4000" b="1" i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 для нас…</a:t>
            </a:r>
          </a:p>
          <a:p>
            <a:pPr marL="0" indent="0" algn="ctr">
              <a:buNone/>
            </a:pPr>
            <a:r>
              <a:rPr lang="ru-RU" sz="4000" b="1" i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Нові</a:t>
            </a:r>
            <a:r>
              <a:rPr lang="ru-RU" sz="4000" b="1" i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sz="4000" b="1" i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горизонти</a:t>
            </a:r>
            <a:r>
              <a:rPr lang="ru-RU" sz="4000" b="1" i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sz="4000" b="1" i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відкрити</a:t>
            </a:r>
            <a:r>
              <a:rPr lang="ru-RU" sz="4000" b="1" i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sz="4000" b="1" i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вже</a:t>
            </a:r>
            <a:r>
              <a:rPr lang="ru-RU" sz="4000" b="1" i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 час!</a:t>
            </a:r>
            <a:endParaRPr lang="uk-UA" sz="4000" b="1" dirty="0">
              <a:solidFill>
                <a:srgbClr val="FFFF0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7583" y="3717032"/>
            <a:ext cx="3812635" cy="285524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/>
        </p:blipFill>
        <p:spPr>
          <a:xfrm>
            <a:off x="5004047" y="3571877"/>
            <a:ext cx="3740983" cy="31479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42852"/>
            <a:ext cx="8390166" cy="388824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  <a:spcAft>
                <a:spcPts val="800"/>
              </a:spcAft>
            </a:pPr>
            <a:r>
              <a:rPr lang="uk-UA" sz="3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Ви — майбутнє України. </a:t>
            </a:r>
            <a:endParaRPr lang="uk-UA" sz="3200" b="1" dirty="0" smtClean="0">
              <a:solidFill>
                <a:srgbClr val="002060"/>
              </a:solidFill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  <a:spcAft>
                <a:spcPts val="800"/>
              </a:spcAft>
            </a:pPr>
            <a:r>
              <a:rPr lang="uk-U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Тож </a:t>
            </a:r>
            <a:r>
              <a:rPr lang="uk-UA" sz="3200" b="1" dirty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своїми знаннями, працею, здобутками підносьте її культуру, своїми досягненнями славте її і крокуйте до </a:t>
            </a:r>
            <a:r>
              <a:rPr lang="uk-UA" sz="3200" b="1" dirty="0" smtClean="0">
                <a:solidFill>
                  <a:srgbClr val="002060"/>
                </a:solidFill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Європи з Україною у серці</a:t>
            </a:r>
            <a:endParaRPr lang="uk-UA" sz="3200" b="1" dirty="0">
              <a:solidFill>
                <a:srgbClr val="002060"/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025" name="Picture 1" descr="C:\Documents and Settings\Админ\Рабочий стол\DNZ_Kristlyk_0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929058" y="3214686"/>
            <a:ext cx="5015991" cy="3432819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19874551">
            <a:off x="769325" y="3018932"/>
            <a:ext cx="3120833" cy="329131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19594" y="357166"/>
            <a:ext cx="8324406" cy="6072230"/>
          </a:xfrm>
          <a:prstGeom prst="rect">
            <a:avLst/>
          </a:prstGeom>
        </p:spPr>
      </p:pic>
      <p:pic>
        <p:nvPicPr>
          <p:cNvPr id="6" name="Picture 3" descr="E:\ДОКУМЕНТАЦИЯ\ПРЕЗЕНТАЦІЇ\шаблоны\анимация\Україна свята\Malenki-ukrainci-kraj\1.pn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>
            <a:off x="285720" y="3429000"/>
            <a:ext cx="3945059" cy="3429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7" name="Прямоугольник 6"/>
          <p:cNvSpPr/>
          <p:nvPr/>
        </p:nvSpPr>
        <p:spPr>
          <a:xfrm>
            <a:off x="571472" y="0"/>
            <a:ext cx="828680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4000" b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Красивий</a:t>
            </a:r>
            <a:r>
              <a:rPr lang="ru-RU" sz="40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</a:t>
            </a:r>
            <a:r>
              <a:rPr lang="ru-RU" sz="4000" b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щедрий</a:t>
            </a:r>
            <a:r>
              <a:rPr lang="ru-RU" sz="40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рідний</a:t>
            </a:r>
            <a:r>
              <a:rPr lang="ru-RU" sz="40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край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І </a:t>
            </a:r>
            <a:r>
              <a:rPr lang="ru-RU" sz="4000" b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мова</a:t>
            </a:r>
            <a:r>
              <a:rPr lang="ru-RU" sz="40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наша </a:t>
            </a:r>
            <a:r>
              <a:rPr lang="ru-RU" sz="4000" b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солов’їна</a:t>
            </a:r>
            <a:r>
              <a:rPr lang="ru-RU" sz="40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.</a:t>
            </a:r>
          </a:p>
          <a:p>
            <a:pPr algn="ctr"/>
            <a:r>
              <a:rPr lang="ru-RU" sz="40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Люби, </a:t>
            </a:r>
            <a:r>
              <a:rPr lang="ru-RU" sz="4000" b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шануй</a:t>
            </a:r>
            <a:r>
              <a:rPr lang="ru-RU" sz="40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, </a:t>
            </a:r>
            <a:r>
              <a:rPr lang="ru-RU" sz="4000" b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оберігай</a:t>
            </a:r>
            <a:endParaRPr lang="ru-RU" sz="4000" b="1" spc="50" dirty="0" smtClean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  <a:p>
            <a:pPr algn="ctr"/>
            <a:r>
              <a:rPr lang="ru-RU" sz="40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Усе, </a:t>
            </a:r>
            <a:r>
              <a:rPr lang="ru-RU" sz="4000" b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що</a:t>
            </a:r>
            <a:r>
              <a:rPr lang="ru-RU" sz="40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</a:t>
            </a:r>
            <a:r>
              <a:rPr lang="ru-RU" sz="4000" b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зветься</a:t>
            </a:r>
            <a:r>
              <a:rPr lang="ru-RU" sz="4000" b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……..</a:t>
            </a:r>
          </a:p>
          <a:p>
            <a:pPr algn="ctr"/>
            <a:r>
              <a:rPr lang="ru-RU" sz="8000" b="1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Укра</a:t>
            </a:r>
            <a:r>
              <a:rPr lang="uk-UA" sz="8000" b="1" spc="50" dirty="0" err="1" smtClean="0">
                <a:ln w="11430"/>
                <a:solidFill>
                  <a:srgbClr val="0070C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їна</a:t>
            </a:r>
            <a:endParaRPr lang="ru-RU" sz="8000" b="1" spc="50" dirty="0">
              <a:ln w="11430"/>
              <a:solidFill>
                <a:srgbClr val="0070C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1571604" y="0"/>
            <a:ext cx="607223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6600" b="1" i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В </a:t>
            </a:r>
            <a:r>
              <a:rPr lang="ru-RU" sz="6600" b="1" i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Європу</a:t>
            </a:r>
            <a:r>
              <a:rPr lang="ru-RU" sz="6600" b="1" i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 </a:t>
            </a:r>
          </a:p>
          <a:p>
            <a:pPr algn="ctr"/>
            <a:r>
              <a:rPr lang="ru-RU" sz="6600" b="1" i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з </a:t>
            </a:r>
            <a:r>
              <a:rPr lang="ru-RU" sz="6600" b="1" i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Україною</a:t>
            </a:r>
            <a:r>
              <a:rPr lang="ru-RU" sz="6600" b="1" i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 </a:t>
            </a:r>
          </a:p>
          <a:p>
            <a:pPr algn="ctr"/>
            <a:r>
              <a:rPr lang="ru-RU" sz="6600" b="1" i="1" spc="50" dirty="0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у </a:t>
            </a:r>
            <a:r>
              <a:rPr lang="ru-RU" sz="6600" b="1" i="1" spc="50" dirty="0" err="1" smtClean="0">
                <a:ln w="11430"/>
                <a:solidFill>
                  <a:srgbClr val="FFFF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серці</a:t>
            </a:r>
            <a:endParaRPr lang="ru-RU" sz="6600" b="1" i="1" spc="50" dirty="0">
              <a:ln w="11430"/>
              <a:solidFill>
                <a:srgbClr val="FFFF0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  <a:latin typeface="Constantia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1860925">
            <a:off x="298610" y="2691829"/>
            <a:ext cx="4357718" cy="4032016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19397619">
            <a:off x="4786314" y="2571744"/>
            <a:ext cx="4411712" cy="44117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285720" y="0"/>
            <a:ext cx="8858280" cy="32272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uk-UA" sz="35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Куточків різних на землі багато.</a:t>
            </a:r>
            <a:endParaRPr lang="uk-UA" sz="35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uk-UA" sz="3500" b="1" i="1" dirty="0">
                <a:solidFill>
                  <a:srgbClr val="00206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Європа серед них – найкраща над усім,</a:t>
            </a:r>
            <a:endParaRPr lang="uk-UA" sz="3500" b="1" dirty="0">
              <a:solidFill>
                <a:srgbClr val="00206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uk-UA" sz="3500" b="1" i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Бо саме тут ми маємо зростати.</a:t>
            </a:r>
            <a:endParaRPr lang="uk-UA" sz="3500" b="1" dirty="0">
              <a:solidFill>
                <a:srgbClr val="FFFF00"/>
              </a:solidFill>
              <a:latin typeface="Times New Roman" panose="02020603050405020304" pitchFamily="18" charset="0"/>
              <a:ea typeface="Times New Roman" panose="02020603050405020304" pitchFamily="18" charset="0"/>
            </a:endParaRPr>
          </a:p>
          <a:p>
            <a:pPr algn="ctr">
              <a:lnSpc>
                <a:spcPct val="150000"/>
              </a:lnSpc>
            </a:pPr>
            <a:r>
              <a:rPr lang="uk-UA" sz="3500" b="1" i="1" dirty="0">
                <a:solidFill>
                  <a:srgbClr val="FFFF00"/>
                </a:solidFill>
                <a:latin typeface="Times New Roman" panose="02020603050405020304" pitchFamily="18" charset="0"/>
                <a:ea typeface="Times New Roman" panose="02020603050405020304" pitchFamily="18" charset="0"/>
              </a:rPr>
              <a:t>Європа – наш великий спільний дім!</a:t>
            </a:r>
            <a:endParaRPr lang="uk-UA" sz="3500" b="1" dirty="0">
              <a:solidFill>
                <a:srgbClr val="FFFF00"/>
              </a:solidFill>
              <a:effectLst/>
              <a:latin typeface="Times New Roman" panose="02020603050405020304" pitchFamily="18" charset="0"/>
              <a:ea typeface="Times New Roman" panose="02020603050405020304" pitchFamily="18" charset="0"/>
            </a:endParaRPr>
          </a:p>
        </p:txBody>
      </p:sp>
      <p:pic>
        <p:nvPicPr>
          <p:cNvPr id="4" name="Picture 1" descr="5 клас. У країні звуків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214686"/>
            <a:ext cx="5286412" cy="3473646"/>
          </a:xfrm>
          <a:prstGeom prst="rect">
            <a:avLst/>
          </a:prstGeom>
          <a:noFill/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2194793">
            <a:off x="5927393" y="3114478"/>
            <a:ext cx="2741877" cy="29842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&amp;Pcy;&amp;ocy;&amp;vcy;’&amp;yacy;&amp;zcy;&amp;acy;&amp;ncy;&amp;iecy; &amp;zcy;&amp;ocy;&amp;bcy;&amp;rcy;&amp;acy;&amp;zhcy;&amp;iecy;&amp;ncy;&amp;ncy;&amp;yacy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14290"/>
            <a:ext cx="8572560" cy="57150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1622388">
            <a:off x="127164" y="4661945"/>
            <a:ext cx="2176870" cy="234013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&amp;vcy;&amp;iecy;&amp;rcy;&amp;khcy;&amp;ocy;&amp;vcy;&amp;iecy;&amp;ncy;&amp;scy;&amp;tcy;&amp;vcy;&amp;ocy; &amp;pcy;&amp;rcy;&amp;acy;&amp;vcy;&amp;acy;&quot;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2066" y="214290"/>
            <a:ext cx="3857652" cy="30718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" name="Picture 2" descr="Норвезька весільна човен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429000"/>
            <a:ext cx="5572164" cy="3169800"/>
          </a:xfrm>
          <a:prstGeom prst="rect">
            <a:avLst/>
          </a:prstGeom>
          <a:noFill/>
        </p:spPr>
      </p:pic>
      <p:pic>
        <p:nvPicPr>
          <p:cNvPr id="11" name="Рисунок 10" descr="&amp;Pcy;&amp;ocy;&amp;vcy;’&amp;yacy;&amp;zcy;&amp;acy;&amp;ncy;&amp;iecy; &amp;zcy;&amp;ocy;&amp;bcy;&amp;rcy;&amp;acy;&amp;zhcy;&amp;iecy;&amp;ncy;&amp;ncy;&amp;yacy;"/>
          <p:cNvPicPr/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500694" y="3286124"/>
            <a:ext cx="3428992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Picture 2" descr="Что значит патриотизм">
            <a:hlinkClick r:id="rId5"/>
          </p:cNvPr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214282" y="214290"/>
            <a:ext cx="4929222" cy="3234804"/>
          </a:xfrm>
          <a:prstGeom prst="rect">
            <a:avLst/>
          </a:prstGeom>
          <a:noFill/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 rot="1121496">
            <a:off x="3561584" y="2571744"/>
            <a:ext cx="2928958" cy="292895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сесуарами. </a:t>
            </a: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</a:rPr>
              <a:t>  </a:t>
            </a:r>
            <a:endParaRPr kumimoji="0" lang="en-US" sz="23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751427" y="141677"/>
            <a:ext cx="8229600" cy="1143000"/>
          </a:xfrm>
        </p:spPr>
        <p:txBody>
          <a:bodyPr/>
          <a:lstStyle/>
          <a:p>
            <a:r>
              <a:rPr lang="ru-RU" b="1" i="1" spc="50" dirty="0" err="1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Народні</a:t>
            </a:r>
            <a:r>
              <a:rPr lang="ru-RU" b="1" i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b="1" i="1" spc="50" dirty="0" err="1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символи</a:t>
            </a:r>
            <a:r>
              <a:rPr lang="ru-RU" b="1" i="1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 </a:t>
            </a:r>
            <a:r>
              <a:rPr lang="ru-RU" b="1" i="1" spc="50" dirty="0" err="1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  <a:latin typeface="Constantia" pitchFamily="18" charset="0"/>
              </a:rPr>
              <a:t>України</a:t>
            </a:r>
            <a:endParaRPr lang="ru-RU" b="1" dirty="0">
              <a:solidFill>
                <a:schemeClr val="accent6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onstantia" panose="02030602050306030303" pitchFamily="18" charset="0"/>
            </a:endParaRPr>
          </a:p>
        </p:txBody>
      </p:sp>
      <p:sp>
        <p:nvSpPr>
          <p:cNvPr id="13" name="AutoShape 2" descr="Результат пошуку зображень за запитом &quot;гривня&quot;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uk-UA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5786" y="1071546"/>
            <a:ext cx="3438578" cy="2643206"/>
          </a:xfrm>
          <a:prstGeom prst="rect">
            <a:avLst/>
          </a:prstGeom>
        </p:spPr>
      </p:pic>
      <p:pic>
        <p:nvPicPr>
          <p:cNvPr id="17" name="Рисунок 16" descr="&amp;Rcy;&amp;iecy;&amp;zcy;&amp;ucy;&amp;lcy;&amp;softcy;&amp;tcy;&amp;acy;&amp;tcy; &amp;pcy;&amp;ocy;&amp;shcy;&amp;ucy;&amp;kcy;&amp;ucy; &amp;zcy;&amp;ocy;&amp;bcy;&amp;rcy;&amp;acy;&amp;zhcy;&amp;iecy;&amp;ncy;&amp;softcy; &amp;zcy;&amp;acy; &amp;zcy;&amp;acy;&amp;pcy;&amp;icy;&amp;tcy;&amp;ocy;&amp;mcy; &quot;&amp;vcy;&amp;iukcy;&amp;ncy;&amp;ocy;&amp;kcy;&quot;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786" y="3786190"/>
            <a:ext cx="3500462" cy="30718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0" y="0"/>
            <a:ext cx="3129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  <a:hlinkClick r:id="rId4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4"/>
              </a:rPr>
              <a:t>  </a:t>
            </a:r>
            <a:endParaRPr kumimoji="0" lang="en-US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434" name="AutoShape 2" descr="https://etnoxata.com.ua/image/catalog/stat/2/12.jpg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5" name="Rectangle 3"/>
          <p:cNvSpPr>
            <a:spLocks noChangeArrowheads="1"/>
          </p:cNvSpPr>
          <p:nvPr/>
        </p:nvSpPr>
        <p:spPr bwMode="auto">
          <a:xfrm>
            <a:off x="0" y="0"/>
            <a:ext cx="31290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4"/>
              </a:rPr>
              <a:t>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charset="0"/>
                <a:hlinkClick r:id="rId4"/>
              </a:rPr>
              <a:t>  </a:t>
            </a:r>
            <a:endParaRPr kumimoji="0" lang="en-US" sz="1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charset="0"/>
            </a:endParaRPr>
          </a:p>
        </p:txBody>
      </p:sp>
      <p:sp>
        <p:nvSpPr>
          <p:cNvPr id="18436" name="AutoShape 4" descr="https://etnoxata.com.ua/image/catalog/stat/2/12.jpg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63500" y="0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8438" name="Picture 6" descr="C:\Documents and Settings\Админ\Рабочий стол\rushnik-840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929190" y="1071546"/>
            <a:ext cx="3425835" cy="47792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841</TotalTime>
  <Words>197</Words>
  <Application>Microsoft Office PowerPoint</Application>
  <PresentationFormat>Экран (4:3)</PresentationFormat>
  <Paragraphs>58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Народні символи України</vt:lpstr>
      <vt:lpstr>Слайд 10</vt:lpstr>
      <vt:lpstr>Слайд 11</vt:lpstr>
      <vt:lpstr>Слайд 12</vt:lpstr>
      <vt:lpstr>Як Микола збирався до школи</vt:lpstr>
      <vt:lpstr>Слайд 14</vt:lpstr>
      <vt:lpstr>Слайд 15</vt:lpstr>
      <vt:lpstr>Слайд 16</vt:lpstr>
      <vt:lpstr>Слайд 17</vt:lpstr>
      <vt:lpstr>Слайд 18</vt:lpstr>
      <vt:lpstr>Любов у нас до Батьківщини Іде із серця глибини. Ми — патріоти України, Її  ми дочки і сини.  Н.Красоткіна </vt:lpstr>
      <vt:lpstr>Слайд 20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User</cp:lastModifiedBy>
  <cp:revision>91</cp:revision>
  <dcterms:created xsi:type="dcterms:W3CDTF">2015-03-18T19:26:38Z</dcterms:created>
  <dcterms:modified xsi:type="dcterms:W3CDTF">2017-08-30T21:22:43Z</dcterms:modified>
</cp:coreProperties>
</file>