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72" r:id="rId3"/>
    <p:sldId id="275" r:id="rId4"/>
    <p:sldId id="274" r:id="rId5"/>
    <p:sldId id="276" r:id="rId6"/>
    <p:sldId id="280" r:id="rId7"/>
    <p:sldId id="277" r:id="rId8"/>
    <p:sldId id="278" r:id="rId9"/>
    <p:sldId id="279" r:id="rId10"/>
    <p:sldId id="282" r:id="rId11"/>
    <p:sldId id="283" r:id="rId12"/>
    <p:sldId id="284" r:id="rId13"/>
    <p:sldId id="285" r:id="rId14"/>
    <p:sldId id="287" r:id="rId15"/>
    <p:sldId id="289" r:id="rId16"/>
    <p:sldId id="29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59D7"/>
    <a:srgbClr val="E73DB6"/>
    <a:srgbClr val="1C94A8"/>
    <a:srgbClr val="356026"/>
    <a:srgbClr val="3763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A7D8A4-DBD9-4B1D-A285-EB55E55B4966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847C95A-3C39-46D0-9717-13E57869DF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Изображения\Школа\2015-09-03 Мои новые первоклассники\1 вересня 2015 Перший дзвоник\DSC_0010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r="14803" b="7503"/>
          <a:stretch>
            <a:fillRect/>
          </a:stretch>
        </p:blipFill>
        <p:spPr bwMode="auto">
          <a:xfrm rot="21369504" flipH="1">
            <a:off x="117045" y="1937042"/>
            <a:ext cx="5025210" cy="3662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354162"/>
          </a:xfrm>
        </p:spPr>
        <p:txBody>
          <a:bodyPr>
            <a:normAutofit fontScale="90000"/>
          </a:bodyPr>
          <a:lstStyle/>
          <a:p>
            <a:r>
              <a:rPr lang="uk-UA" sz="4400" i="1" dirty="0" smtClean="0">
                <a:solidFill>
                  <a:schemeClr val="tx1"/>
                </a:solidFill>
                <a:latin typeface="Bookman Old Style" pitchFamily="18" charset="0"/>
                <a:ea typeface="Batang" pitchFamily="18" charset="-127"/>
                <a:cs typeface="Aharoni" pitchFamily="2" charset="-79"/>
              </a:rPr>
              <a:t>Як треба поводити себе </a:t>
            </a:r>
            <a:br>
              <a:rPr lang="uk-UA" sz="4400" i="1" dirty="0" smtClean="0">
                <a:solidFill>
                  <a:schemeClr val="tx1"/>
                </a:solidFill>
                <a:latin typeface="Bookman Old Style" pitchFamily="18" charset="0"/>
                <a:ea typeface="Batang" pitchFamily="18" charset="-127"/>
                <a:cs typeface="Aharoni" pitchFamily="2" charset="-79"/>
              </a:rPr>
            </a:br>
            <a:r>
              <a:rPr lang="uk-UA" sz="4400" i="1" dirty="0" smtClean="0">
                <a:solidFill>
                  <a:schemeClr val="tx1"/>
                </a:solidFill>
                <a:latin typeface="Bookman Old Style" pitchFamily="18" charset="0"/>
                <a:ea typeface="Batang" pitchFamily="18" charset="-127"/>
                <a:cs typeface="Aharoni" pitchFamily="2" charset="-79"/>
              </a:rPr>
              <a:t>у школі 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95936" y="1772816"/>
            <a:ext cx="4644008" cy="4205064"/>
          </a:xfrm>
          <a:prstGeom prst="wedgeRectCallout">
            <a:avLst>
              <a:gd name="adj1" fmla="val -21583"/>
              <a:gd name="adj2" fmla="val 50068"/>
            </a:avLst>
          </a:prstGeom>
          <a:ln/>
          <a:scene3d>
            <a:camera prst="perspectiveHeroicExtremeLeftFacing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92500" lnSpcReduction="20000"/>
          </a:bodyPr>
          <a:lstStyle/>
          <a:p>
            <a:pPr algn="ctr"/>
            <a:endParaRPr lang="uk-UA" sz="1600" b="1" i="1" dirty="0">
              <a:solidFill>
                <a:schemeClr val="bg2">
                  <a:lumMod val="40000"/>
                  <a:lumOff val="60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  <a:p>
            <a:pPr algn="ctr">
              <a:buNone/>
            </a:pPr>
            <a:r>
              <a:rPr lang="uk-UA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Презентацію підготувала вчитель початкових класів </a:t>
            </a:r>
          </a:p>
          <a:p>
            <a:pPr algn="ctr">
              <a:buNone/>
            </a:pPr>
            <a:r>
              <a:rPr lang="uk-UA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ЗОШ № 1 </a:t>
            </a:r>
          </a:p>
          <a:p>
            <a:pPr algn="ctr">
              <a:buNone/>
            </a:pPr>
            <a:r>
              <a:rPr lang="uk-UA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м. Житомира</a:t>
            </a:r>
          </a:p>
          <a:p>
            <a:pPr algn="ctr">
              <a:buNone/>
            </a:pPr>
            <a:r>
              <a:rPr lang="uk-UA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uk-UA" sz="35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Седель</a:t>
            </a:r>
            <a:r>
              <a:rPr lang="uk-UA" sz="3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pPr algn="ctr">
              <a:buNone/>
            </a:pPr>
            <a:r>
              <a:rPr lang="uk-UA" sz="35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Тетяна Василівна</a:t>
            </a:r>
            <a:endParaRPr lang="en-US" sz="35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en-US" sz="16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uk-UA" sz="6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buNone/>
            </a:pPr>
            <a:r>
              <a:rPr lang="uk-UA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201</a:t>
            </a:r>
            <a:r>
              <a:rPr lang="en-US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6</a:t>
            </a:r>
            <a:r>
              <a:rPr lang="uk-UA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-201</a:t>
            </a:r>
            <a:r>
              <a:rPr lang="en-US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7</a:t>
            </a:r>
            <a:r>
              <a:rPr lang="uk-UA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uk-UA" sz="20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н.р</a:t>
            </a:r>
            <a:r>
              <a:rPr lang="uk-UA" sz="2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uk-UA" sz="2400" b="1" i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endParaRPr lang="uk-UA" sz="3200" i="1" dirty="0">
              <a:solidFill>
                <a:schemeClr val="tx2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По перилах не з</a:t>
            </a:r>
            <a:r>
              <a:rPr lang="en-US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`</a:t>
            </a:r>
            <a:r>
              <a:rPr lang="uk-UA" sz="2800" dirty="0" err="1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їжджай</a:t>
            </a: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 гру на східцях теж не грай.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Сходи – це вже небезпека.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Й до біди тут недалеко.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6146" name="Picture 2" descr="D:\Изображения\Школа\2015-09-03 Мои новые первоклассники\2016-01-05 Драмтеатр\Драмтеатр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38990"/>
            <a:ext cx="4464496" cy="334837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D:\Изображения\Школа\2011-2015 4-Б\2-Б клас  2012-2013\2013-04-11 Театр\Театр 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6554">
            <a:off x="4370425" y="1844265"/>
            <a:ext cx="4668010" cy="350100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encrypted-tbn0.gstatic.com/images?q=tbn:ANd9GcQU5U6c03WHVMqBYcqBnC0RhLCH8gXnoIlFqRDwOh_xZsfWIMN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58761">
            <a:off x="313945" y="837481"/>
            <a:ext cx="1960687" cy="259228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Слухай вчителя уважно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І веди себе поважно.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Щоб зуміти все зробити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Та все добре зрозуміти.</a:t>
            </a: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7171" name="Picture 3" descr="D:\Изображения\Школа\2015-09-03 Мои новые первоклассники\Перший урок\Мои новые первоклассники 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96" y="3140968"/>
            <a:ext cx="4608512" cy="345638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 descr="D:\Изображения\Школа\2015-09-03 Мои новые первоклассники\Перший урок\Мои новые первоклассники 0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00808"/>
            <a:ext cx="4896544" cy="367240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На уроці не гукай,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Завжди руку піднімай.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Там, де шум і крик буває,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Працездатності немає.</a:t>
            </a: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8194" name="Picture 2" descr="D:\Изображения\Школа\2015-09-03 Мои новые первоклассники\Перший урок\Мои новые первоклассники 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324195">
            <a:off x="5011688" y="2205194"/>
            <a:ext cx="3926565" cy="294492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D:\Изображения\Школа\2011-2015 4-Б\2-Б клас  2012-2013\2012-12-15 14.12.2012\14.12.2012 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09555">
            <a:off x="199377" y="2264215"/>
            <a:ext cx="5076055" cy="380704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uk-UA" sz="32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По школі ходи спокійно.</a:t>
            </a:r>
            <a:endParaRPr lang="ru-RU" sz="32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5" name="Содержимое 3" descr="http://3.bp.blogspot.com/-L267tHSHHbc/UqsZKdA-2AI/AAAAAAAAALo/iTrHUOGNF50/s1600/10677281-happy-children-come-with-backpacks-and-notebooks-to-school-banner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97893" flipH="1">
            <a:off x="251520" y="3068960"/>
            <a:ext cx="3854724" cy="350899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8" name="Picture 2" descr="D:\Изображения\Школа\2011-2015 4-Б\2-Б клас  2012-2013\2012-12-15 14.12.2012\14.12.2012 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29432">
            <a:off x="3995936" y="1196752"/>
            <a:ext cx="4896544" cy="367240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foto-cvetov.com/buket/buket_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952951">
            <a:off x="1201373" y="971562"/>
            <a:ext cx="1709667" cy="187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FF"/>
                </a:solidFill>
                <a:latin typeface="Bookman Old Style" pitchFamily="18" charset="0"/>
              </a:rPr>
              <a:t>  </a:t>
            </a:r>
            <a:r>
              <a:rPr lang="uk-UA" sz="40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Тримай речі в порядку.</a:t>
            </a:r>
            <a:endParaRPr lang="uk-UA" sz="40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4" name="Содержимое 3" descr="http://www.playcast.ru/uploads/2014/08/29/9665567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25689">
            <a:off x="179512" y="3717032"/>
            <a:ext cx="3888432" cy="286208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ая выноска 4"/>
          <p:cNvSpPr/>
          <p:nvPr/>
        </p:nvSpPr>
        <p:spPr>
          <a:xfrm rot="21069457">
            <a:off x="1043281" y="3784814"/>
            <a:ext cx="2232248" cy="220275"/>
          </a:xfrm>
          <a:prstGeom prst="wedgeRectCallout">
            <a:avLst>
              <a:gd name="adj1" fmla="val -22009"/>
              <a:gd name="adj2" fmla="val 45000"/>
            </a:avLst>
          </a:prstGeom>
          <a:solidFill>
            <a:schemeClr val="bg1">
              <a:lumMod val="85000"/>
              <a:lumOff val="15000"/>
            </a:schemeClr>
          </a:solidFill>
          <a:ln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ая выноска 5"/>
          <p:cNvSpPr/>
          <p:nvPr/>
        </p:nvSpPr>
        <p:spPr>
          <a:xfrm rot="21131951">
            <a:off x="2084817" y="4090361"/>
            <a:ext cx="1296144" cy="576064"/>
          </a:xfrm>
          <a:prstGeom prst="wedgeRectCallout">
            <a:avLst>
              <a:gd name="adj1" fmla="val -20833"/>
              <a:gd name="adj2" fmla="val 52259"/>
            </a:avLst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ая выноска 6"/>
          <p:cNvSpPr/>
          <p:nvPr/>
        </p:nvSpPr>
        <p:spPr>
          <a:xfrm rot="21105367">
            <a:off x="2155088" y="4644819"/>
            <a:ext cx="924704" cy="504056"/>
          </a:xfrm>
          <a:prstGeom prst="wedgeRectCallout">
            <a:avLst>
              <a:gd name="adj1" fmla="val -23560"/>
              <a:gd name="adj2" fmla="val 50278"/>
            </a:avLst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10242" name="Picture 2" descr="D:\Изображения\Школа\2015-09-03 Мои новые первоклассники\2015-09-28 Першокласники малюють\Першокласники малюють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9406">
            <a:off x="3960426" y="1100263"/>
            <a:ext cx="4992555" cy="374441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Чемно поводься у їдальні.</a:t>
            </a:r>
            <a:endParaRPr lang="ru-RU" dirty="0">
              <a:ln w="635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1266" name="Picture 2" descr="D:\Изображения\Школа\2011-2015 4-Б\2-Б клас  2012-2013\2012-12-15 14.12.2012\14.12.2012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63026">
            <a:off x="4435603" y="1438912"/>
            <a:ext cx="4583716" cy="343778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7" name="Picture 3" descr="D:\Изображения\Школа\2015-09-03 Мои новые первоклассники\СнІданок\Мои новые первоклассники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32442">
            <a:off x="-1" y="2780928"/>
            <a:ext cx="5148065" cy="38610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71636"/>
          </a:xfrm>
        </p:spPr>
        <p:txBody>
          <a:bodyPr>
            <a:noAutofit/>
          </a:bodyPr>
          <a:lstStyle/>
          <a:p>
            <a:r>
              <a:rPr lang="uk-UA" sz="4000" b="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В презентації використано </a:t>
            </a:r>
            <a:r>
              <a:rPr lang="uk-UA" sz="4000" b="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інтернетресурси</a:t>
            </a:r>
            <a:r>
              <a:rPr lang="uk-UA" sz="4000" b="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:</a:t>
            </a:r>
            <a:r>
              <a:rPr lang="uk-UA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uk-UA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23368"/>
          </a:xfrm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uk-UA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картинки про школу;</a:t>
            </a:r>
          </a:p>
          <a:p>
            <a:pPr algn="ctr"/>
            <a:r>
              <a:rPr lang="uk-UA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вірші Надії </a:t>
            </a:r>
            <a:r>
              <a:rPr lang="uk-UA" i="1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Красоткіної</a:t>
            </a:r>
            <a:r>
              <a:rPr lang="uk-UA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;</a:t>
            </a:r>
          </a:p>
          <a:p>
            <a:pPr algn="ctr"/>
            <a:r>
              <a:rPr lang="uk-UA" i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а  також фотографії </a:t>
            </a:r>
            <a:r>
              <a:rPr lang="uk-UA" i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із життя класу.</a:t>
            </a:r>
            <a:endParaRPr lang="uk-UA" i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P42700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88640"/>
            <a:ext cx="6278033" cy="47085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Ти живеш у суспільстві людському,</a:t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Без людей ти не зміг би </a:t>
            </a:r>
            <a:r>
              <a:rPr lang="uk-UA" sz="31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прожить</a:t>
            </a: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.</a:t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І хоч правил багато є в ньому,</a:t>
            </a:r>
            <a:b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uk-UA" sz="31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Ти всі правила мусиш завчить.</a:t>
            </a:r>
            <a:r>
              <a:rPr lang="uk-UA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uk-UA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uk-UA" sz="4400" i="1" u="sng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4400" i="1" u="sng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4400" i="1" u="sng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Бережи шкільне майно.</a:t>
            </a: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Школа – це твій рідний дім.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Будь господарем у нім.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Парти бережи і стіни,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Скрізь поводь себе відмінно.</a:t>
            </a:r>
            <a:endParaRPr lang="uk-UA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Содержимое 3" descr="http://child.mk.ua/ckfinder/userfiles/images/137419668(1)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4572000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Изображения\2013-02-27 Огляд знань 27 лютого 2013 року\Огляд знань 27 лютого 2013 року 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36912"/>
            <a:ext cx="4417118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Выноска-облако 5"/>
          <p:cNvSpPr/>
          <p:nvPr/>
        </p:nvSpPr>
        <p:spPr>
          <a:xfrm rot="272373">
            <a:off x="1447122" y="3912504"/>
            <a:ext cx="3168352" cy="1224136"/>
          </a:xfrm>
          <a:prstGeom prst="cloudCallout">
            <a:avLst>
              <a:gd name="adj1" fmla="val -37151"/>
              <a:gd name="adj2" fmla="val -12016"/>
            </a:avLst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ookman Old Style" pitchFamily="18" charset="0"/>
              </a:rPr>
              <a:t>Ласкаво просимо</a:t>
            </a:r>
            <a:endParaRPr lang="uk-UA" sz="24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Bookman Old Style" pitchFamily="18" charset="0"/>
              </a:rPr>
              <a:t> до школ</a:t>
            </a:r>
            <a:r>
              <a:rPr lang="uk-UA" sz="2400" b="1" i="1" dirty="0" smtClean="0">
                <a:solidFill>
                  <a:srgbClr val="FF0000"/>
                </a:solidFill>
                <a:latin typeface="Bookman Old Style" pitchFamily="18" charset="0"/>
              </a:rPr>
              <a:t>и!</a:t>
            </a:r>
            <a:endParaRPr lang="uk-UA" sz="2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42888"/>
            <a:ext cx="8229600" cy="1439863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  <a:t>Наполегливо учися –</a:t>
            </a:r>
            <a:b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  <a:t>У житті це знадобиться.</a:t>
            </a:r>
            <a:b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  <a:t>Вчитись ти прийшов до школи.</a:t>
            </a:r>
            <a:b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Bookman Old Style" pitchFamily="18" charset="0"/>
              </a:rPr>
              <a:t>Не забудь про це ніколи.</a:t>
            </a:r>
            <a:endParaRPr lang="uk-UA" sz="27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D:\Изображения\Школа\2011-2015 4-Б\2-Б клас  2012-2013\2014-01-15 Витинанки на вІкнах\Витинанки на вІкнах 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75044">
            <a:off x="1018085" y="3595516"/>
            <a:ext cx="3995936" cy="299695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D:\Изображения\Школа\2011-2015 4-Б\2-Б клас  2012-2013\2012-12-15 14.12.2012\14.12.2012 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7777">
            <a:off x="4736575" y="1754833"/>
            <a:ext cx="3744416" cy="280831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D:\Изображения\Школа\2011-2015 4-Б\2-Б клас  2012-2013\2014-01-15 Витинанки на вІкнах\Витинанки на вІкнах 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005064"/>
            <a:ext cx="3600400" cy="270030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D:\Изображения\Школа\2011-2015 4-Б\2-Б клас  2012-2013\2014-01-15 Витинанки на вІкнах\Витинанки на вІкнах 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87811">
            <a:off x="90912" y="1752294"/>
            <a:ext cx="4099004" cy="307425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531813"/>
            <a:ext cx="8229600" cy="1512888"/>
          </a:xfrm>
        </p:spPr>
        <p:txBody>
          <a:bodyPr>
            <a:noAutofit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 школу з книжкою іди,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Зайві ж речі не бери.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Ними можна травмувати.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Всім про це потрібно знати.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4" name="Содержимое 3" descr="http://karl-scol1.ucoz.ru/biblioteka/kartinki/kniga2.jpg"/>
          <p:cNvPicPr>
            <a:picLocks noGrp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 rot="160443">
            <a:off x="5428150" y="2288409"/>
            <a:ext cx="3649662" cy="29225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home\Pictures\2014-01-15 Витинанки на вІкнах\Витинанки на вІкнах 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70471">
            <a:off x="112696" y="2866969"/>
            <a:ext cx="4856137" cy="3540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4800" i="1" dirty="0" smtClean="0">
                <a:ln w="6350">
                  <a:solidFill>
                    <a:schemeClr val="tx1"/>
                  </a:solidFill>
                </a:ln>
                <a:solidFill>
                  <a:srgbClr val="002060"/>
                </a:solidFill>
                <a:latin typeface="Bookman Old Style" pitchFamily="18" charset="0"/>
              </a:rPr>
              <a:t>Бережи книжки.</a:t>
            </a: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Книжка всім знання дає.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 кожній щось цікаве є.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То ж по книжці не малюй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Та не рви її, не псуй.</a:t>
            </a:r>
            <a:endParaRPr lang="ru-RU" sz="2800" dirty="0"/>
          </a:p>
        </p:txBody>
      </p:sp>
      <p:pic>
        <p:nvPicPr>
          <p:cNvPr id="4098" name="Picture 2" descr="D:\Изображения\Школа\2011-2015 4-Б\2-Б клас  2012-2013\2014-01-15 Витинанки на вІкнах\Витинанки на вІкнах 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43134">
            <a:off x="3623866" y="2528674"/>
            <a:ext cx="5227248" cy="39204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3366">
            <a:off x="289499" y="3276580"/>
            <a:ext cx="3751942" cy="30895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Вчасно йди завжди до школи</a:t>
            </a:r>
            <a:b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Та не спізнюйся ніколи.</a:t>
            </a:r>
            <a:b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Вчись раніше пробудитись,</a:t>
            </a:r>
            <a:b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Щоб до школи не спізнитись.</a:t>
            </a:r>
            <a:endParaRPr lang="uk-UA" sz="31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https://s-media-cache-ak0.pinimg.com/236x/88/45/96/884596712ebb354fdade3127fc97117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56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-media-cache-ak0.pinimg.com/236x/88/45/96/884596712ebb354fdade3127fc97117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0"/>
            <a:ext cx="1259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bestgif.ru/_ph/15/2/468956458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060848"/>
            <a:ext cx="5210944" cy="45811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Чемним будь, завжди вітайся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І при цьому – усміхайся.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Всіх вітай: дітей, батьків,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Друзів і учителів.</a:t>
            </a: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D:\Изображения\Школа\2011-2015 4-Б\2-Б клас  2012-2013\2012-12-15 14.12.2012\14.12.2012 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38353"/>
            <a:ext cx="7272808" cy="511964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://www.psp1.edu.pl/e107_images/newspost_images/2014_urodziny_kwiaty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1584">
            <a:off x="6366297" y="1395875"/>
            <a:ext cx="2454157" cy="201413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На перерві в ігри грайся, 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А не бігай, не штовхайся.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Як ведеш себе негоже –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  <a:t>Завжди травма бути може.</a:t>
            </a:r>
            <a:br>
              <a:rPr lang="uk-UA" sz="28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latin typeface="Bookman Old Style" pitchFamily="18" charset="0"/>
              </a:rPr>
            </a:br>
            <a:endParaRPr lang="ru-RU" sz="2800" dirty="0">
              <a:ln w="6350">
                <a:solidFill>
                  <a:schemeClr val="tx1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5122" name="Picture 2" descr="D:\Изображения\Школа\2015-09-03 Мои новые первоклассники\2015-12-30 ПередноворІчнІ днІ\ПередноворІчнІ днІ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542" y="1916832"/>
            <a:ext cx="4128458" cy="309634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D:\Изображения\Школа\2015-09-03 Мои новые первоклассники\2015-12-30 ПередноворІчнІ днІ\ПередноворІчнІ днІ 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077072"/>
            <a:ext cx="3707904" cy="278092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 descr="D:\Изображения\Школа\2011-2015 4-Б\2-Б клас  2012-2013\24.01.13 0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1916832"/>
            <a:ext cx="3851920" cy="278092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575</TotalTime>
  <Words>80</Words>
  <Application>Microsoft Office PowerPoint</Application>
  <PresentationFormat>Экран (4:3)</PresentationFormat>
  <Paragraphs>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Як треба поводити себе  у школі ?</vt:lpstr>
      <vt:lpstr>                         Ти живеш у суспільстві людському, Без людей ти не зміг би прожить. І хоч правил багато є в ньому, Ти всі правила мусиш завчить. </vt:lpstr>
      <vt:lpstr> Бережи шкільне майно. Школа – це твій рідний дім. Будь господарем у нім. Парти бережи і стіни, Скрізь поводь себе відмінно.</vt:lpstr>
      <vt:lpstr> Наполегливо учися – У житті це знадобиться. Вчитись ти прийшов до школи. Не забудь про це ніколи.</vt:lpstr>
      <vt:lpstr>            В школу з книжкою іди, Зайві ж речі не бери. Ними можна травмувати. Всім про це потрібно знати.        </vt:lpstr>
      <vt:lpstr> Бережи книжки. Книжка всім знання дає. В кожній щось цікаве є. То ж по книжці не малюй Та не рви її, не псуй.</vt:lpstr>
      <vt:lpstr> Вчасно йди завжди до школи Та не спізнюйся ніколи. Вчись раніше пробудитись, Щоб до школи не спізнитись.</vt:lpstr>
      <vt:lpstr>Чемним будь, завжди вітайся І при цьому – усміхайся. Всіх вітай: дітей, батьків, Друзів і учителів.</vt:lpstr>
      <vt:lpstr>  На перерві в ігри грайся,  А не бігай, не штовхайся. Як ведеш себе негоже – Завжди травма бути може. </vt:lpstr>
      <vt:lpstr> По перилах не з`їжджай, В гру на східцях теж не грай. Сходи – це вже небезпека. Й до біди тут недалеко. </vt:lpstr>
      <vt:lpstr>Слухай вчителя уважно І веди себе поважно. Щоб зуміти все зробити Та все добре зрозуміти.</vt:lpstr>
      <vt:lpstr>На уроці не гукай, Завжди руку піднімай. Там, де шум і крик буває, Працездатності немає.</vt:lpstr>
      <vt:lpstr>По школі ходи спокійно.</vt:lpstr>
      <vt:lpstr>  Тримай речі в порядку.</vt:lpstr>
      <vt:lpstr>Чемно поводься у їдальні.</vt:lpstr>
      <vt:lpstr>В презентації використано інтернетресурси: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ViP</dc:creator>
  <cp:lastModifiedBy>ViP</cp:lastModifiedBy>
  <cp:revision>66</cp:revision>
  <dcterms:created xsi:type="dcterms:W3CDTF">2015-09-08T03:30:52Z</dcterms:created>
  <dcterms:modified xsi:type="dcterms:W3CDTF">2017-09-24T20:40:28Z</dcterms:modified>
</cp:coreProperties>
</file>