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72" r:id="rId14"/>
    <p:sldId id="273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BEFBFE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09ED-0D27-47B5-A289-A340F77E3A3D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62D6-59CA-4439-B9ED-9C5E92918CD8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09ED-0D27-47B5-A289-A340F77E3A3D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62D6-59CA-4439-B9ED-9C5E92918CD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09ED-0D27-47B5-A289-A340F77E3A3D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62D6-59CA-4439-B9ED-9C5E92918CD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09ED-0D27-47B5-A289-A340F77E3A3D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62D6-59CA-4439-B9ED-9C5E92918CD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09ED-0D27-47B5-A289-A340F77E3A3D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60362D6-59CA-4439-B9ED-9C5E92918CD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09ED-0D27-47B5-A289-A340F77E3A3D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62D6-59CA-4439-B9ED-9C5E92918CD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09ED-0D27-47B5-A289-A340F77E3A3D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62D6-59CA-4439-B9ED-9C5E92918CD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09ED-0D27-47B5-A289-A340F77E3A3D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62D6-59CA-4439-B9ED-9C5E92918CD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09ED-0D27-47B5-A289-A340F77E3A3D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62D6-59CA-4439-B9ED-9C5E92918CD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09ED-0D27-47B5-A289-A340F77E3A3D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62D6-59CA-4439-B9ED-9C5E92918CD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309ED-0D27-47B5-A289-A340F77E3A3D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362D6-59CA-4439-B9ED-9C5E92918CD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3309ED-0D27-47B5-A289-A340F77E3A3D}" type="datetimeFigureOut">
              <a:rPr lang="uk-UA" smtClean="0"/>
              <a:pPr/>
              <a:t>24.09.2017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0362D6-59CA-4439-B9ED-9C5E92918CD8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ndAc>
      <p:stSnd>
        <p:snd r:embed="rId13" name="click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290"/>
            <a:ext cx="7215238" cy="1500198"/>
          </a:xfrm>
        </p:spPr>
        <p:txBody>
          <a:bodyPr>
            <a:normAutofit/>
          </a:bodyPr>
          <a:lstStyle/>
          <a:p>
            <a:r>
              <a:rPr lang="uk-UA" i="1" dirty="0" smtClean="0">
                <a:solidFill>
                  <a:srgbClr val="FFCCFF"/>
                </a:solidFill>
                <a:latin typeface="Bookman Old Style" pitchFamily="18" charset="0"/>
              </a:rPr>
              <a:t>Вивчаємо правила дорожнього руху</a:t>
            </a:r>
            <a:endParaRPr lang="uk-UA" i="1" dirty="0">
              <a:solidFill>
                <a:srgbClr val="FFCCFF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1714488"/>
            <a:ext cx="4643438" cy="5143512"/>
          </a:xfrm>
        </p:spPr>
        <p:txBody>
          <a:bodyPr/>
          <a:lstStyle/>
          <a:p>
            <a:endParaRPr lang="uk-UA" b="1" i="1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r>
              <a:rPr lang="uk-UA" i="1" dirty="0" smtClean="0"/>
              <a:t>Презентацію підготувала вчитель початкових класів </a:t>
            </a:r>
          </a:p>
          <a:p>
            <a:r>
              <a:rPr lang="uk-UA" i="1" dirty="0" smtClean="0"/>
              <a:t>ЗОШ № 1 м. Житомира</a:t>
            </a:r>
          </a:p>
          <a:p>
            <a:r>
              <a:rPr lang="uk-UA" dirty="0" smtClean="0"/>
              <a:t> </a:t>
            </a:r>
            <a:r>
              <a:rPr lang="uk-UA" dirty="0" err="1" smtClean="0"/>
              <a:t>Седель</a:t>
            </a:r>
            <a:r>
              <a:rPr lang="uk-UA" dirty="0" smtClean="0"/>
              <a:t> </a:t>
            </a:r>
          </a:p>
          <a:p>
            <a:r>
              <a:rPr lang="uk-UA" i="1" dirty="0" smtClean="0"/>
              <a:t>Тетяна Василівна</a:t>
            </a:r>
          </a:p>
          <a:p>
            <a:endParaRPr lang="uk-UA" i="1" dirty="0" smtClean="0"/>
          </a:p>
          <a:p>
            <a:r>
              <a:rPr lang="uk-UA" sz="2000" dirty="0" smtClean="0"/>
              <a:t>201</a:t>
            </a:r>
            <a:r>
              <a:rPr lang="en-US" sz="2000" dirty="0" smtClean="0"/>
              <a:t>6</a:t>
            </a:r>
            <a:r>
              <a:rPr lang="uk-UA" sz="2000" dirty="0" smtClean="0"/>
              <a:t>-201</a:t>
            </a:r>
            <a:r>
              <a:rPr lang="en-US" sz="2000" dirty="0" smtClean="0"/>
              <a:t>7</a:t>
            </a:r>
            <a:r>
              <a:rPr lang="uk-UA" sz="2000" dirty="0" smtClean="0"/>
              <a:t> </a:t>
            </a:r>
            <a:r>
              <a:rPr lang="uk-UA" sz="2000" dirty="0" err="1" smtClean="0"/>
              <a:t>н.р</a:t>
            </a:r>
            <a:r>
              <a:rPr lang="uk-UA" sz="2000" dirty="0" smtClean="0"/>
              <a:t>.</a:t>
            </a:r>
          </a:p>
          <a:p>
            <a:endParaRPr lang="uk-UA" dirty="0"/>
          </a:p>
        </p:txBody>
      </p:sp>
      <p:pic>
        <p:nvPicPr>
          <p:cNvPr id="4" name="Рисунок 3" descr="http://dnz420.klasna.com/uploads/editor/355/68669/news_/mult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14488"/>
            <a:ext cx="4500594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http://52dnz.klasna.com/uploads/editor/439/69266/sitepage_91/images/b76a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2472" y="0"/>
            <a:ext cx="968894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http://img.minibanda.ru/Notes/4/0/9/cache/409becf2-6190-48e1-9016-01aaf6726b14-w500-h5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0762" y="0"/>
            <a:ext cx="968552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http://teremokkagarlyk.ucoz.ua/_si/0/431916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3537" y="0"/>
            <a:ext cx="92510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dzwka.com/_ld/2/134498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4664"/>
            <a:ext cx="7920880" cy="62675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lick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lib.znaimo.com.ua/tw_files2/urls_4/957/d-956048/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lick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uk-UA" sz="8000" i="1" dirty="0" smtClean="0">
                <a:latin typeface="Bookman Old Style" pitchFamily="18" charset="0"/>
              </a:rPr>
              <a:t/>
            </a:r>
            <a:br>
              <a:rPr lang="uk-UA" sz="8000" i="1" dirty="0" smtClean="0">
                <a:latin typeface="Bookman Old Style" pitchFamily="18" charset="0"/>
              </a:rPr>
            </a:br>
            <a:r>
              <a:rPr lang="uk-UA" sz="8000" i="1" dirty="0" smtClean="0">
                <a:solidFill>
                  <a:srgbClr val="FFCC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Діти!</a:t>
            </a:r>
            <a:br>
              <a:rPr lang="uk-UA" sz="8000" i="1" dirty="0" smtClean="0">
                <a:solidFill>
                  <a:srgbClr val="FFCC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</a:br>
            <a:endParaRPr lang="uk-UA" sz="8000" i="1" dirty="0">
              <a:solidFill>
                <a:srgbClr val="FFCCF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prstTxWarp prst="textPlain">
              <a:avLst/>
            </a:prstTxWarp>
            <a:noAutofit/>
          </a:bodyPr>
          <a:lstStyle/>
          <a:p>
            <a:pPr algn="ctr">
              <a:buNone/>
            </a:pPr>
            <a:r>
              <a:rPr lang="uk-UA" sz="7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C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Дотримуйтесь правил дорожнього руху!</a:t>
            </a:r>
            <a:endParaRPr lang="uk-UA" sz="7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CFF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Рисунок 3" descr="http://kryveozero-school2.edukit.mk.ua/files2/images/kartinki_2/tb/%D0%BF%D1%80%20%D0%BF%D1%96%D1%88%D0%BE%D1%85%D0%BE%D0%B4%D0%B02.JPG?size=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11500" i="1" dirty="0" smtClean="0">
                <a:solidFill>
                  <a:srgbClr val="FFCCFF"/>
                </a:solidFill>
                <a:latin typeface="Bookman Old Style" pitchFamily="18" charset="0"/>
              </a:rPr>
              <a:t>Дякую</a:t>
            </a:r>
            <a:endParaRPr lang="uk-UA" sz="11500" i="1" dirty="0">
              <a:solidFill>
                <a:srgbClr val="FFCCFF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16832"/>
            <a:ext cx="8472518" cy="37444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13800" b="1" i="1" dirty="0" smtClean="0">
                <a:solidFill>
                  <a:srgbClr val="FFCC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за </a:t>
            </a:r>
          </a:p>
          <a:p>
            <a:pPr algn="ctr">
              <a:buNone/>
            </a:pPr>
            <a:r>
              <a:rPr lang="uk-UA" sz="13800" b="1" i="1" dirty="0" smtClean="0">
                <a:solidFill>
                  <a:srgbClr val="FFCC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увагу</a:t>
            </a:r>
            <a:endParaRPr lang="uk-UA" sz="13800" b="1" i="1" dirty="0">
              <a:solidFill>
                <a:srgbClr val="FFCCFF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r>
              <a:rPr lang="uk-UA" sz="3600" b="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/>
                <a:latin typeface="Bookman Old Style" pitchFamily="18" charset="0"/>
              </a:rPr>
              <a:t>В презентації використано </a:t>
            </a:r>
            <a:r>
              <a:rPr lang="uk-UA" sz="3600" b="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/>
                <a:latin typeface="Bookman Old Style" pitchFamily="18" charset="0"/>
              </a:rPr>
              <a:t>інтернетресурси</a:t>
            </a:r>
            <a:r>
              <a:rPr lang="uk-UA" sz="3600" b="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/>
                <a:latin typeface="Bookman Old Style" pitchFamily="18" charset="0"/>
              </a:rPr>
              <a:t>:</a:t>
            </a:r>
            <a:endParaRPr lang="uk-UA" sz="3600" b="0" i="1" dirty="0"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4709160"/>
          </a:xfrm>
        </p:spPr>
        <p:txBody>
          <a:bodyPr>
            <a:normAutofit/>
          </a:bodyPr>
          <a:lstStyle/>
          <a:p>
            <a:r>
              <a:rPr lang="uk-UA" sz="2400" dirty="0" smtClean="0">
                <a:latin typeface="Bookman Old Style" pitchFamily="18" charset="0"/>
              </a:rPr>
              <a:t>Картинки за правилами дорожнього руху;</a:t>
            </a:r>
          </a:p>
          <a:p>
            <a:r>
              <a:rPr lang="uk-UA" sz="2400" dirty="0" smtClean="0">
                <a:latin typeface="Bookman Old Style" pitchFamily="18" charset="0"/>
              </a:rPr>
              <a:t>вірші для дітей.</a:t>
            </a:r>
            <a:endParaRPr lang="uk-UA" sz="24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Шкільний альбом шаблон для старших і молодших класів, випускників та приклади презентацій, скачати безкоштовн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7564" cy="6858000"/>
          </a:xfrm>
          <a:prstGeom prst="rect">
            <a:avLst/>
          </a:prstGeom>
          <a:noFill/>
        </p:spPr>
      </p:pic>
      <p:pic>
        <p:nvPicPr>
          <p:cNvPr id="6" name="Содержимое 3" descr="http://recept.znate.ru/pars_docs/refs/6/5203/5203_html_3d091127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772816"/>
            <a:ext cx="5904656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11560" y="404664"/>
            <a:ext cx="7560840" cy="1143000"/>
          </a:xfrm>
          <a:prstGeom prst="rect">
            <a:avLst/>
          </a:prstGeom>
        </p:spPr>
        <p:txBody>
          <a:bodyPr>
            <a:normAutofit fontScale="90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100" b="1" i="1" u="none" strike="noStrike" kern="1200" spc="50" normalizeH="0" baseline="0" noProof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Переходь вулицю лише </a:t>
            </a:r>
            <a:br>
              <a:rPr kumimoji="0" lang="uk-UA" sz="4100" b="1" i="1" u="none" strike="noStrike" kern="1200" spc="50" normalizeH="0" baseline="0" noProof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</a:br>
            <a:r>
              <a:rPr kumimoji="0" lang="uk-UA" sz="4100" b="1" i="1" u="none" strike="noStrike" kern="1200" spc="50" normalizeH="0" baseline="0" noProof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Bookman Old Style" pitchFamily="18" charset="0"/>
                <a:ea typeface="+mj-ea"/>
                <a:cs typeface="+mj-cs"/>
              </a:rPr>
              <a:t>по пішохідному переходу !!!</a:t>
            </a:r>
            <a:endParaRPr kumimoji="0" lang="uk-UA" sz="4100" b="1" i="1" u="none" strike="noStrike" kern="1200" spc="50" normalizeH="0" baseline="0" noProof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i="1" dirty="0" smtClean="0">
                <a:solidFill>
                  <a:srgbClr val="FFCCFF"/>
                </a:solidFill>
                <a:latin typeface="Bookman Old Style" pitchFamily="18" charset="0"/>
              </a:rPr>
              <a:t>Переходь вулицю</a:t>
            </a:r>
            <a:br>
              <a:rPr lang="uk-UA" i="1" dirty="0" smtClean="0">
                <a:solidFill>
                  <a:srgbClr val="FFCCFF"/>
                </a:solidFill>
                <a:latin typeface="Bookman Old Style" pitchFamily="18" charset="0"/>
              </a:rPr>
            </a:br>
            <a:r>
              <a:rPr lang="uk-UA" i="1" dirty="0" smtClean="0">
                <a:solidFill>
                  <a:srgbClr val="FFCCFF"/>
                </a:solidFill>
                <a:latin typeface="Bookman Old Style" pitchFamily="18" charset="0"/>
              </a:rPr>
              <a:t> лише на зелене світло!</a:t>
            </a:r>
            <a:endParaRPr lang="uk-UA" i="1" dirty="0">
              <a:solidFill>
                <a:srgbClr val="FFCCFF"/>
              </a:solidFill>
              <a:latin typeface="Bookman Old Style" pitchFamily="18" charset="0"/>
            </a:endParaRPr>
          </a:p>
        </p:txBody>
      </p:sp>
      <p:pic>
        <p:nvPicPr>
          <p:cNvPr id="4" name="Содержимое 3" descr="http://priroda.inc.ru/malichi/skazki/pic/skazki-004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142984"/>
            <a:ext cx="7358114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i="1" dirty="0" smtClean="0">
                <a:solidFill>
                  <a:srgbClr val="FFCCFF"/>
                </a:solidFill>
                <a:latin typeface="Bookman Old Style" pitchFamily="18" charset="0"/>
              </a:rPr>
              <a:t>Виконуй команди регулювальника</a:t>
            </a:r>
            <a:endParaRPr lang="uk-UA" i="1" dirty="0">
              <a:solidFill>
                <a:srgbClr val="FFCCFF"/>
              </a:solidFill>
              <a:latin typeface="Bookman Old Styl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 smtClean="0"/>
              <a:t>  </a:t>
            </a:r>
            <a:endParaRPr lang="uk-UA" dirty="0"/>
          </a:p>
        </p:txBody>
      </p:sp>
      <p:pic>
        <p:nvPicPr>
          <p:cNvPr id="6" name="Рисунок 5" descr="http://www.sai.gov.ua/uploads/filemanager/image/img_0362_(1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871543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i="1" dirty="0" smtClean="0">
                <a:solidFill>
                  <a:srgbClr val="FFCCFF"/>
                </a:solidFill>
                <a:latin typeface="Bookman Old Style" pitchFamily="18" charset="0"/>
              </a:rPr>
              <a:t>Не грайся на проїжджій частині !</a:t>
            </a:r>
            <a:endParaRPr lang="uk-UA" i="1" dirty="0">
              <a:solidFill>
                <a:srgbClr val="FFCCFF"/>
              </a:solidFill>
              <a:latin typeface="Bookman Old Style" pitchFamily="18" charset="0"/>
            </a:endParaRPr>
          </a:p>
        </p:txBody>
      </p:sp>
      <p:pic>
        <p:nvPicPr>
          <p:cNvPr id="4" name="Содержимое 3" descr="http://www.hulahups.ru/road_traffic_for_children_7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142984"/>
            <a:ext cx="8643998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5143504" y="1000108"/>
            <a:ext cx="4286280" cy="2428892"/>
          </a:xfrm>
          <a:prstGeom prst="cloudCallout">
            <a:avLst>
              <a:gd name="adj1" fmla="val 42418"/>
              <a:gd name="adj2" fmla="val -1029"/>
            </a:avLst>
          </a:prstGeom>
          <a:solidFill>
            <a:srgbClr val="BEFB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http://lib.znaimo.com.ua/tw_files2/urls_4/954/d-953392/img9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i="1" dirty="0" smtClean="0">
                <a:solidFill>
                  <a:srgbClr val="FFCCFF"/>
                </a:solidFill>
                <a:latin typeface="Bookman Old Style" pitchFamily="18" charset="0"/>
              </a:rPr>
              <a:t>Користуйся </a:t>
            </a:r>
            <a:br>
              <a:rPr lang="uk-UA" i="1" dirty="0" smtClean="0">
                <a:solidFill>
                  <a:srgbClr val="FFCCFF"/>
                </a:solidFill>
                <a:latin typeface="Bookman Old Style" pitchFamily="18" charset="0"/>
              </a:rPr>
            </a:br>
            <a:r>
              <a:rPr lang="uk-UA" i="1" dirty="0" smtClean="0">
                <a:solidFill>
                  <a:srgbClr val="FFCCFF"/>
                </a:solidFill>
                <a:latin typeface="Bookman Old Style" pitchFamily="18" charset="0"/>
              </a:rPr>
              <a:t>підземним переходом !</a:t>
            </a:r>
            <a:endParaRPr lang="uk-UA" i="1" dirty="0">
              <a:solidFill>
                <a:srgbClr val="FFCCFF"/>
              </a:solidFill>
              <a:latin typeface="Bookman Old Style" pitchFamily="18" charset="0"/>
            </a:endParaRPr>
          </a:p>
        </p:txBody>
      </p:sp>
      <p:pic>
        <p:nvPicPr>
          <p:cNvPr id="4" name="Содержимое 3" descr="http://ssh103.klasna.com/uploads/editor/2390/141640/sitepage_184/pdd_5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142984"/>
            <a:ext cx="8501122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http://52dnz.klasna.com/uploads/editor/439/69266/sitepage_91/images/b64.jpg"/>
          <p:cNvPicPr>
            <a:picLocks noGrp="1"/>
          </p:cNvPicPr>
          <p:nvPr>
            <p:ph idx="1"/>
          </p:nvPr>
        </p:nvPicPr>
        <p:blipFill>
          <a:blip r:embed="rId3" cstate="print"/>
          <a:srcRect l="1963" r="196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http://52dnz.klasna.com/uploads/editor/439/69266/sitepage_91/images/6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00" y="0"/>
            <a:ext cx="91203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171</TotalTime>
  <Words>64</Words>
  <Application>Microsoft Office PowerPoint</Application>
  <PresentationFormat>Экран (4:3)</PresentationFormat>
  <Paragraphs>22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Вивчаємо правила дорожнього руху</vt:lpstr>
      <vt:lpstr>Слайд 2</vt:lpstr>
      <vt:lpstr>Переходь вулицю  лише на зелене світло!</vt:lpstr>
      <vt:lpstr>Виконуй команди регулювальника</vt:lpstr>
      <vt:lpstr>Не грайся на проїжджій частині !</vt:lpstr>
      <vt:lpstr>Слайд 6</vt:lpstr>
      <vt:lpstr>Користуйся  підземним переходом !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Діти! </vt:lpstr>
      <vt:lpstr>Слайд 16</vt:lpstr>
      <vt:lpstr>Дякую</vt:lpstr>
      <vt:lpstr>В презентації використано інтернетресурси: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дорожнього руху</dc:title>
  <dc:creator>home</dc:creator>
  <cp:lastModifiedBy>ViP</cp:lastModifiedBy>
  <cp:revision>25</cp:revision>
  <dcterms:created xsi:type="dcterms:W3CDTF">2014-10-30T22:17:20Z</dcterms:created>
  <dcterms:modified xsi:type="dcterms:W3CDTF">2017-09-24T20:38:04Z</dcterms:modified>
</cp:coreProperties>
</file>