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8" r:id="rId4"/>
    <p:sldId id="263" r:id="rId5"/>
    <p:sldId id="264" r:id="rId6"/>
    <p:sldId id="276" r:id="rId7"/>
    <p:sldId id="275" r:id="rId8"/>
    <p:sldId id="277" r:id="rId9"/>
    <p:sldId id="281" r:id="rId10"/>
    <p:sldId id="280" r:id="rId11"/>
    <p:sldId id="279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8D2DC-C290-4F83-B9E4-52C1D863069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DA40-F229-423C-B647-481DABE88B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84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DA40-F229-423C-B647-481DABE88B4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5A9D-6C23-47CC-BB1A-9DBF0BAF849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20AB-7839-4D45-A7AC-476F90770D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5A9D-6C23-47CC-BB1A-9DBF0BAF849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20AB-7839-4D45-A7AC-476F90770D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5A9D-6C23-47CC-BB1A-9DBF0BAF849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20AB-7839-4D45-A7AC-476F90770D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5A9D-6C23-47CC-BB1A-9DBF0BAF849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20AB-7839-4D45-A7AC-476F90770D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5A9D-6C23-47CC-BB1A-9DBF0BAF849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20AB-7839-4D45-A7AC-476F90770D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5A9D-6C23-47CC-BB1A-9DBF0BAF849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20AB-7839-4D45-A7AC-476F90770D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5A9D-6C23-47CC-BB1A-9DBF0BAF849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20AB-7839-4D45-A7AC-476F90770D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5A9D-6C23-47CC-BB1A-9DBF0BAF849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20AB-7839-4D45-A7AC-476F90770D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5A9D-6C23-47CC-BB1A-9DBF0BAF849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20AB-7839-4D45-A7AC-476F90770D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5A9D-6C23-47CC-BB1A-9DBF0BAF849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20AB-7839-4D45-A7AC-476F90770D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5A9D-6C23-47CC-BB1A-9DBF0BAF849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320AB-7839-4D45-A7AC-476F90770D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A5A9D-6C23-47CC-BB1A-9DBF0BAF849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320AB-7839-4D45-A7AC-476F90770D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-243408"/>
            <a:ext cx="9144000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28284" y="849140"/>
            <a:ext cx="8128608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endParaRPr lang="uk-UA" sz="48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7200" b="1" dirty="0" smtClean="0">
                <a:solidFill>
                  <a:srgbClr val="002060"/>
                </a:solidFill>
              </a:rPr>
              <a:t>Київ – столиця України</a:t>
            </a:r>
            <a:endParaRPr lang="ru-RU" sz="7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982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058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85728"/>
            <a:ext cx="714380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564357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Київ – одне з найзеленіших міст нашої країни. Особливо красиві його вулиці навесні – коли починають цвісти каштани. Каштани стали символом міста.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607330" cy="63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2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935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190500"/>
            <a:ext cx="5286412" cy="65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500695" y="1500174"/>
            <a:ext cx="36433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Місто-легенда, місто-красень. Коли б князь Кий, його брати і сестра могли б подивитися на нього сьогодні, то не впізнали б його – так воно зміцнилося, поширилося, погарнішало і забуяло.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42926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uk-UA" sz="2800" b="1" dirty="0" smtClean="0">
                <a:solidFill>
                  <a:srgbClr val="0000FF"/>
                </a:solidFill>
              </a:rPr>
              <a:t>Дніпро – велика й могутня річка, яка тече територією нашої країни і впадає в Чорне море. По Дніпру курсують пасажирські і великі вантажні судна. 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1" y="214290"/>
            <a:ext cx="6953299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328592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2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4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2" y="0"/>
            <a:ext cx="9119725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" y="113288"/>
            <a:ext cx="9012221" cy="675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74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5145"/>
            <a:ext cx="8229600" cy="11430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42493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4106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93</Words>
  <Application>Microsoft Office PowerPoint</Application>
  <PresentationFormat>Экран (4:3)</PresentationFormat>
  <Paragraphs>6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Славік</cp:lastModifiedBy>
  <cp:revision>22</cp:revision>
  <dcterms:created xsi:type="dcterms:W3CDTF">2012-03-22T16:26:55Z</dcterms:created>
  <dcterms:modified xsi:type="dcterms:W3CDTF">2017-09-18T15:42:51Z</dcterms:modified>
</cp:coreProperties>
</file>