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embeddedFontLst>
    <p:embeddedFont>
      <p:font typeface="Book Antiqua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BookAntiqua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BookAntiqua-italic.fntdata"/><Relationship Id="rId14" Type="http://schemas.openxmlformats.org/officeDocument/2006/relationships/font" Target="fonts/BookAntiqua-bold.fntdata"/><Relationship Id="rId16" Type="http://schemas.openxmlformats.org/officeDocument/2006/relationships/font" Target="fonts/BookAntiqua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Пустой слайд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Заголовок и вертикальный текст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217419" y="-160020"/>
            <a:ext cx="470916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06070" lvl="0" marL="548640" marR="0" rtl="0" algn="l">
              <a:spcBef>
                <a:spcPts val="56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59436" lvl="4" marL="1545336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Вертикальный заголовок и текст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06070" lvl="0" marL="548640" marR="0" rtl="0" algn="l">
              <a:spcBef>
                <a:spcPts val="56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59436" lvl="4" marL="1545336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Титульный слайд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422029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8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x="1371600" y="3331698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560"/>
              </a:spcBef>
              <a:buClr>
                <a:srgbClr val="F9F9F9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ctr">
              <a:spcBef>
                <a:spcPts val="480"/>
              </a:spcBef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ctr">
              <a:spcBef>
                <a:spcPts val="440"/>
              </a:spcBef>
              <a:buClr>
                <a:schemeClr val="lt1"/>
              </a:buClr>
              <a:buFont typeface="Noto Sans Symbols"/>
              <a:buNone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ctr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ctr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ctr">
              <a:spcBef>
                <a:spcPts val="36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ctr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ctr">
              <a:spcBef>
                <a:spcPts val="280"/>
              </a:spcBef>
              <a:buClr>
                <a:schemeClr val="l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ctr">
              <a:spcBef>
                <a:spcPts val="280"/>
              </a:spcBef>
              <a:buClr>
                <a:schemeClr val="l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Заголовок и объект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06070" lvl="0" marL="548640" marR="0" rtl="0" algn="l">
              <a:spcBef>
                <a:spcPts val="56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59436" lvl="4" marL="1545336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Заголовок раздела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rgbClr val="DCC577"/>
              </a:buClr>
              <a:buFont typeface="Lucida Sans"/>
              <a:buNone/>
              <a:defRPr b="1" i="0" sz="4800" u="none" cap="none" strike="noStrike">
                <a:solidFill>
                  <a:srgbClr val="DCC577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1600200" y="2507785"/>
            <a:ext cx="7086600" cy="1509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9652" lvl="0" marL="73152" marR="0" rtl="0" algn="l">
              <a:spcBef>
                <a:spcPts val="400"/>
              </a:spcBef>
              <a:buClr>
                <a:srgbClr val="F9F9F9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284480" lvl="1" marL="868680" marR="0" rtl="0" algn="l">
              <a:spcBef>
                <a:spcPts val="36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232155" lvl="2" marL="1133856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184911" lvl="3" marL="1353312" marR="0" rtl="0" algn="l">
              <a:spcBef>
                <a:spcPts val="280"/>
              </a:spcBef>
              <a:buClr>
                <a:schemeClr val="l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186436" lvl="4" marL="1545336" marR="0" rtl="0" algn="l">
              <a:spcBef>
                <a:spcPts val="280"/>
              </a:spcBef>
              <a:buClr>
                <a:schemeClr val="l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Два объекта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14325" lvl="0" marL="548640" marR="0" rtl="0" algn="l">
              <a:spcBef>
                <a:spcPts val="520"/>
              </a:spcBef>
              <a:buClr>
                <a:srgbClr val="F9F9F9"/>
              </a:buClr>
              <a:buSzPct val="64999"/>
              <a:buFont typeface="Noto Sans Symbols"/>
              <a:buChar char="⬜"/>
              <a:defRPr b="0" i="0" sz="2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111505" lvl="2" marL="1133856" marR="0" rtl="0" algn="l">
              <a:spcBef>
                <a:spcPts val="40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70611" lvl="3" marL="135331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72136" lvl="4" marL="1545336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14325" lvl="0" marL="548640" marR="0" rtl="0" algn="l">
              <a:spcBef>
                <a:spcPts val="520"/>
              </a:spcBef>
              <a:buClr>
                <a:srgbClr val="F9F9F9"/>
              </a:buClr>
              <a:buSzPct val="64999"/>
              <a:buFont typeface="Noto Sans Symbols"/>
              <a:buChar char="⬜"/>
              <a:defRPr b="0" i="0" sz="2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111505" lvl="2" marL="1133856" marR="0" rtl="0" algn="l">
              <a:spcBef>
                <a:spcPts val="40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70611" lvl="3" marL="135331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72136" lvl="4" marL="1545336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Сравнение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1535112"/>
            <a:ext cx="4040187" cy="75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480"/>
              </a:spcBef>
              <a:buClr>
                <a:srgbClr val="F9F9F9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284480" lvl="1" marL="86868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232155" lvl="2" marL="1133856" marR="0" rtl="0" algn="l">
              <a:spcBef>
                <a:spcPts val="360"/>
              </a:spcBef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184911" lvl="3" marL="1353312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186436" lvl="4" marL="1545336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645025" y="1535112"/>
            <a:ext cx="4041774" cy="75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480"/>
              </a:spcBef>
              <a:buClr>
                <a:srgbClr val="F9F9F9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284480" lvl="1" marL="86868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232155" lvl="2" marL="1133856" marR="0" rtl="0" algn="l">
              <a:spcBef>
                <a:spcPts val="360"/>
              </a:spcBef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184911" lvl="3" marL="1353312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186436" lvl="4" marL="1545336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457200" y="2362200"/>
            <a:ext cx="4040187" cy="3763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22580" lvl="0" marL="548640" marR="0" rtl="0" algn="l">
              <a:spcBef>
                <a:spcPts val="48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82880" lvl="1" marL="868680" marR="0" rtl="0" algn="l">
              <a:spcBef>
                <a:spcPts val="40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123570" lvl="2" marL="1133856" marR="0" rtl="0" algn="l">
              <a:spcBef>
                <a:spcPts val="36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83311" lvl="3" marL="1353312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84836" lvl="4" marL="1545336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4645025" y="2362200"/>
            <a:ext cx="4041774" cy="3763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22580" lvl="0" marL="548640" marR="0" rtl="0" algn="l">
              <a:spcBef>
                <a:spcPts val="48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82880" lvl="1" marL="868680" marR="0" rtl="0" algn="l">
              <a:spcBef>
                <a:spcPts val="40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123570" lvl="2" marL="1133856" marR="0" rtl="0" algn="l">
              <a:spcBef>
                <a:spcPts val="36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83311" lvl="3" marL="1353312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84836" lvl="4" marL="1545336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Только заголовок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Объект с подписью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rgbClr val="F4DB8A"/>
              </a:buClr>
              <a:buFont typeface="Lucida Sans"/>
              <a:buNone/>
              <a:defRPr b="0" i="0" sz="2200" u="none" cap="none" strike="noStrike">
                <a:solidFill>
                  <a:srgbClr val="F4DB8A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457200" y="1524000"/>
            <a:ext cx="3008313" cy="4602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buClr>
                <a:srgbClr val="F9F9F9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284480" lvl="1" marL="868680" marR="0" rtl="0" algn="l">
              <a:spcBef>
                <a:spcPts val="240"/>
              </a:spcBef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232155" lvl="2" marL="1133856" marR="0" rtl="0" algn="l">
              <a:spcBef>
                <a:spcPts val="200"/>
              </a:spcBef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184911" lvl="3" marL="1353312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186436" lvl="4" marL="1545336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14325" lvl="0" marL="548640" marR="0" rtl="0" algn="l">
              <a:spcBef>
                <a:spcPts val="520"/>
              </a:spcBef>
              <a:buClr>
                <a:srgbClr val="F9F9F9"/>
              </a:buClr>
              <a:buSzPct val="64999"/>
              <a:buFont typeface="Noto Sans Symbols"/>
              <a:buChar char="⬜"/>
              <a:defRPr b="0" i="0" sz="2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72136" lvl="4" marL="1545336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Рисунок с подписью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828800" y="609600"/>
            <a:ext cx="5486399" cy="52228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20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828800" y="1831975"/>
            <a:ext cx="5486399" cy="3962399"/>
          </a:xfrm>
          <a:prstGeom prst="rect">
            <a:avLst/>
          </a:prstGeom>
          <a:solidFill>
            <a:schemeClr val="dk2"/>
          </a:solidFill>
          <a:ln cap="sq" cmpd="sng" w="4445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190500" dir="2700000" dist="228600" sy="90000">
              <a:srgbClr val="000000">
                <a:alpha val="24705"/>
              </a:srgbClr>
            </a:outerShdw>
          </a:effectLst>
        </p:spPr>
        <p:txBody>
          <a:bodyPr anchorCtr="0" anchor="t" bIns="91425" lIns="91425" rIns="91425" wrap="square" tIns="91425"/>
          <a:lstStyle>
            <a:lvl1pPr indent="-2540" lvl="0" marL="548640" marR="0" rtl="0" algn="l">
              <a:spcBef>
                <a:spcPts val="640"/>
              </a:spcBef>
              <a:buClr>
                <a:srgbClr val="F9F9F9"/>
              </a:buClr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59436" lvl="4" marL="1545336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828800" y="1166787"/>
            <a:ext cx="5486399" cy="5303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280"/>
              </a:spcBef>
              <a:buClr>
                <a:srgbClr val="F9F9F9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223520" lvl="1" marL="868680" marR="0" rtl="0" algn="l">
              <a:spcBef>
                <a:spcPts val="24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1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171830" lvl="2" marL="1133856" marR="0" rtl="0" algn="l">
              <a:spcBef>
                <a:spcPts val="20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1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127761" lvl="3" marL="1353312" marR="0" rtl="0" algn="l">
              <a:spcBef>
                <a:spcPts val="18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9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129286" lvl="4" marL="1545336" marR="0" rtl="0" algn="l">
              <a:spcBef>
                <a:spcPts val="18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9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EAD594"/>
              </a:buClr>
              <a:buFont typeface="Lucida Sans"/>
              <a:buNone/>
              <a:defRPr b="1" i="0" sz="4100" u="none" cap="none" strike="noStrik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06070" lvl="0" marL="548640" marR="0" rtl="0" algn="l">
              <a:spcBef>
                <a:spcPts val="560"/>
              </a:spcBef>
              <a:buClr>
                <a:srgbClr val="F9F9F9"/>
              </a:buClr>
              <a:buSzPct val="65000"/>
              <a:buFont typeface="Noto Sans Symbols"/>
              <a:buChar char="⬜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162560" lvl="1" marL="868680" marR="0" rtl="0" algn="l">
              <a:spcBef>
                <a:spcPts val="480"/>
              </a:spcBef>
              <a:buClr>
                <a:schemeClr val="l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99441" lvl="2" marL="1133856" marR="0" rtl="0" algn="l">
              <a:spcBef>
                <a:spcPts val="440"/>
              </a:spcBef>
              <a:buClr>
                <a:schemeClr val="lt1"/>
              </a:buClr>
              <a:buSzPct val="95000"/>
              <a:buFont typeface="Noto Sans Symbols"/>
              <a:buChar char="▫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57911" lvl="3" marL="1353312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59436" lvl="4" marL="1545336" marR="0" rtl="0" algn="l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◾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75692" lvl="5" marL="176479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86360" lvl="6" marL="196596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97027" lvl="7" marL="2167128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94995" lvl="8" marL="2368296" marR="0" rtl="0" algn="l">
              <a:spcBef>
                <a:spcPts val="280"/>
              </a:spcBef>
              <a:buClr>
                <a:schemeClr val="l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259632" y="1196751"/>
            <a:ext cx="6048671" cy="2596038"/>
          </a:xfrm>
          <a:prstGeom prst="trapezoid">
            <a:avLst>
              <a:gd fmla="val 25000" name="adj"/>
            </a:avLst>
          </a:prstGeom>
          <a:gradFill>
            <a:gsLst>
              <a:gs pos="0">
                <a:srgbClr val="F4F4F4"/>
              </a:gs>
              <a:gs pos="20000">
                <a:srgbClr val="F4F4F4"/>
              </a:gs>
              <a:gs pos="100000">
                <a:srgbClr val="949494"/>
              </a:gs>
            </a:gsLst>
            <a:path path="circle">
              <a:fillToRect b="100%" r="100%"/>
            </a:path>
            <a:tileRect l="-100%" t="-100%"/>
          </a:gra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  <a:effectLst>
            <a:outerShdw blurRad="130000" rotWithShape="0" algn="tl" dir="2700000" dist="101600">
              <a:srgbClr val="000000">
                <a:alpha val="34901"/>
              </a:srgbClr>
            </a:outerShdw>
          </a:effectLst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ru-RU" sz="8000" u="none" cap="none" strike="noStrike">
                <a:solidFill>
                  <a:srgbClr val="515151"/>
                </a:solidFill>
                <a:latin typeface="Book Antiqua"/>
                <a:ea typeface="Book Antiqua"/>
                <a:cs typeface="Book Antiqua"/>
                <a:sym typeface="Book Antiqua"/>
              </a:rPr>
              <a:t>Речення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ru-RU" sz="3600" u="none" cap="none" strike="noStrike">
                <a:solidFill>
                  <a:srgbClr val="515151"/>
                </a:solidFill>
                <a:latin typeface="Book Antiqua"/>
                <a:ea typeface="Book Antiqua"/>
                <a:cs typeface="Book Antiqua"/>
                <a:sym typeface="Book Antiqua"/>
              </a:rPr>
              <a:t>БОДНАР ЛЮДМИЛА ВАСИЛІВНА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467543" y="548679"/>
            <a:ext cx="8136903" cy="5550456"/>
          </a:xfrm>
          <a:prstGeom prst="flowChartAlternateProcess">
            <a:avLst/>
          </a:prstGeom>
          <a:solidFill>
            <a:srgbClr val="A5A5A5"/>
          </a:solidFill>
          <a:ln cap="flat" cmpd="sng" w="9525">
            <a:solidFill>
              <a:srgbClr val="9688A5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ru-RU" sz="3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Речення</a:t>
            </a:r>
            <a:r>
              <a:rPr b="0" i="0" lang="ru-RU" sz="3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 — граматична конструкція, побудована з одного чи кількох слів певної мови, яка становить окрему, відносно незалежну думку; це значеннєве, граматичне і інтонаційне ціле, що виражає якусь думку в відношенні її до дійсності (предикативність, створена категоріями модальності, часу й особи) одним словом чи сполукою слів.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5058035.png" id="94" name="Shape 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8640"/>
            <a:ext cx="9143998" cy="6408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1.jpg" id="99" name="Shape 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69"/>
            <a:ext cx="9144000" cy="6852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-4-638.jpg" id="104" name="Shape 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251519" y="548679"/>
            <a:ext cx="8064896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Тож такими визначальними </a:t>
            </a:r>
            <a:r>
              <a:rPr b="1" i="0" lang="ru-RU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ознаками речення</a:t>
            </a:r>
            <a:r>
              <a:rPr b="0" i="0" lang="ru-RU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 є: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251519" y="1772816"/>
            <a:ext cx="4032448" cy="4154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1) предикативність – загальна співвіднесеність змісту речення з об’єктивною дійсністю. Інакше кажучи, йдеться про реальність чи ірреальність речення, можливість чи неможливість, необхідність чи ймовірність.</a:t>
            </a:r>
            <a:b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b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</a:p>
        </p:txBody>
      </p:sp>
      <p:sp>
        <p:nvSpPr>
          <p:cNvPr id="111" name="Shape 111"/>
          <p:cNvSpPr txBox="1"/>
          <p:nvPr/>
        </p:nvSpPr>
        <p:spPr>
          <a:xfrm>
            <a:off x="4716016" y="1916832"/>
            <a:ext cx="4427984" cy="40318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ru-RU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2) модальність – це граматико-синтаксична категорія, що виражає ставлення мовця до повідомлення, а також його оцінку відношення повідомлення до об’єктивної дійсності. Саме модальність встановлює, наскільки повідомлювана в речення інформація є реальною чи нереальною, ймовірною чи неймовірною, можливою чи неможливою.</a:t>
            </a:r>
            <a:br>
              <a:rPr b="0" i="0" lang="ru-RU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br>
              <a:rPr b="0" i="0" lang="ru-RU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/>
        </p:nvSpPr>
        <p:spPr>
          <a:xfrm>
            <a:off x="0" y="836712"/>
            <a:ext cx="3635895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3) інтонаційна завершеність – це засіб оформлення речення та водночас його відмежування від інших речень у мовному потоці;</a:t>
            </a:r>
            <a:b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br>
              <a:rPr b="0" i="0" lang="ru-RU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</a:p>
        </p:txBody>
      </p:sp>
      <p:sp>
        <p:nvSpPr>
          <p:cNvPr id="117" name="Shape 117"/>
          <p:cNvSpPr txBox="1"/>
          <p:nvPr/>
        </p:nvSpPr>
        <p:spPr>
          <a:xfrm>
            <a:off x="4067944" y="908720"/>
            <a:ext cx="4680520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ru-RU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4) граматична завершеність (інший термін – граматична єдність) виявляється в тому, що для надання певній сукупності слів статусу речення ці слова повинні вступити у відповідні граматичні й семантичні зв’язки між собою, набути відповідної граматичної організації.</a:t>
            </a:r>
            <a:br>
              <a:rPr b="0" i="0" lang="ru-RU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br>
              <a:rPr b="0" i="0" lang="ru-RU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</a:p>
        </p:txBody>
      </p:sp>
      <p:sp>
        <p:nvSpPr>
          <p:cNvPr id="118" name="Shape 118"/>
          <p:cNvSpPr txBox="1"/>
          <p:nvPr/>
        </p:nvSpPr>
        <p:spPr>
          <a:xfrm>
            <a:off x="0" y="4509119"/>
            <a:ext cx="9144000" cy="1938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ru-RU" sz="28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5) семантична завершеність (інший термін – завершеність висловлення) полягає в тому, що речення зазвичай виражає відносно завершену думку.</a:t>
            </a:r>
            <a:br>
              <a:rPr lang="ru-RU" sz="28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br>
              <a:rPr lang="ru-RU" sz="18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041.jpg" id="123" name="Shape 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908720"/>
            <a:ext cx="9144000" cy="4680520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Апекс">
  <a:themeElements>
    <a:clrScheme name="Другая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2D05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