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9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89886-4853-4903-B1CE-7FBBFC1FA86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CBD80EE-AF42-4EF0-8407-23C2CDFA0C82}">
      <dgm:prSet phldrT="[Текст]"/>
      <dgm:spPr/>
      <dgm:t>
        <a:bodyPr/>
        <a:lstStyle/>
        <a:p>
          <a:r>
            <a:rPr lang="uk-UA" dirty="0" smtClean="0"/>
            <a:t>Поет </a:t>
          </a:r>
          <a:endParaRPr lang="uk-UA" dirty="0"/>
        </a:p>
      </dgm:t>
    </dgm:pt>
    <dgm:pt modelId="{E8233AEC-BFDA-4CF6-A0EF-6763EC020606}" type="parTrans" cxnId="{9DEF2CFC-C91B-4E4D-BC80-C960877D931D}">
      <dgm:prSet/>
      <dgm:spPr/>
      <dgm:t>
        <a:bodyPr/>
        <a:lstStyle/>
        <a:p>
          <a:endParaRPr lang="uk-UA"/>
        </a:p>
      </dgm:t>
    </dgm:pt>
    <dgm:pt modelId="{62A56C96-DA99-45E2-99B1-AF1AF57AB660}" type="sibTrans" cxnId="{9DEF2CFC-C91B-4E4D-BC80-C960877D931D}">
      <dgm:prSet/>
      <dgm:spPr/>
      <dgm:t>
        <a:bodyPr/>
        <a:lstStyle/>
        <a:p>
          <a:endParaRPr lang="uk-UA"/>
        </a:p>
      </dgm:t>
    </dgm:pt>
    <dgm:pt modelId="{4D7B98EC-928D-4CA4-B3AD-ED12441EC82B}">
      <dgm:prSet phldrT="[Текст]"/>
      <dgm:spPr/>
      <dgm:t>
        <a:bodyPr/>
        <a:lstStyle/>
        <a:p>
          <a:r>
            <a:rPr lang="uk-UA" dirty="0" smtClean="0"/>
            <a:t>Перекладач </a:t>
          </a:r>
          <a:endParaRPr lang="uk-UA" dirty="0"/>
        </a:p>
      </dgm:t>
    </dgm:pt>
    <dgm:pt modelId="{FFF8DF03-8C3A-4A68-9D04-8638736EEE7F}" type="parTrans" cxnId="{543424C2-6B8C-4DE6-9DD5-32A7DECD860A}">
      <dgm:prSet/>
      <dgm:spPr/>
      <dgm:t>
        <a:bodyPr/>
        <a:lstStyle/>
        <a:p>
          <a:endParaRPr lang="uk-UA"/>
        </a:p>
      </dgm:t>
    </dgm:pt>
    <dgm:pt modelId="{F994B66A-FD2C-4A1D-92FC-A004E06E9C4F}" type="sibTrans" cxnId="{543424C2-6B8C-4DE6-9DD5-32A7DECD860A}">
      <dgm:prSet/>
      <dgm:spPr/>
      <dgm:t>
        <a:bodyPr/>
        <a:lstStyle/>
        <a:p>
          <a:endParaRPr lang="uk-UA"/>
        </a:p>
      </dgm:t>
    </dgm:pt>
    <dgm:pt modelId="{3EDFE370-6461-4FAC-A67A-0CD3FC2D0A32}">
      <dgm:prSet phldrT="[Текст]"/>
      <dgm:spPr/>
      <dgm:t>
        <a:bodyPr/>
        <a:lstStyle/>
        <a:p>
          <a:r>
            <a:rPr lang="uk-UA" dirty="0" smtClean="0"/>
            <a:t>Публіцист </a:t>
          </a:r>
          <a:endParaRPr lang="uk-UA" dirty="0"/>
        </a:p>
      </dgm:t>
    </dgm:pt>
    <dgm:pt modelId="{6AD5F742-14B7-4D2B-843A-CF5C17B93553}" type="parTrans" cxnId="{DA590467-9F0C-4594-91AE-14E3D3716CBA}">
      <dgm:prSet/>
      <dgm:spPr/>
      <dgm:t>
        <a:bodyPr/>
        <a:lstStyle/>
        <a:p>
          <a:endParaRPr lang="uk-UA"/>
        </a:p>
      </dgm:t>
    </dgm:pt>
    <dgm:pt modelId="{4E827E92-781A-4F51-B03C-C68ABFDC3A99}" type="sibTrans" cxnId="{DA590467-9F0C-4594-91AE-14E3D3716CBA}">
      <dgm:prSet/>
      <dgm:spPr/>
      <dgm:t>
        <a:bodyPr/>
        <a:lstStyle/>
        <a:p>
          <a:endParaRPr lang="uk-UA"/>
        </a:p>
      </dgm:t>
    </dgm:pt>
    <dgm:pt modelId="{D3C0D50A-8DDA-4432-9DCE-E51E415117E5}">
      <dgm:prSet phldrT="[Текст]"/>
      <dgm:spPr/>
      <dgm:t>
        <a:bodyPr/>
        <a:lstStyle/>
        <a:p>
          <a:r>
            <a:rPr lang="uk-UA" dirty="0" smtClean="0"/>
            <a:t>Фольклорист </a:t>
          </a:r>
          <a:endParaRPr lang="uk-UA" dirty="0"/>
        </a:p>
      </dgm:t>
    </dgm:pt>
    <dgm:pt modelId="{32DA921B-D730-46B9-AC7D-DCD309A50BC0}" type="parTrans" cxnId="{A8597B31-646F-463A-840F-BA473AE0E1D4}">
      <dgm:prSet/>
      <dgm:spPr/>
      <dgm:t>
        <a:bodyPr/>
        <a:lstStyle/>
        <a:p>
          <a:endParaRPr lang="uk-UA"/>
        </a:p>
      </dgm:t>
    </dgm:pt>
    <dgm:pt modelId="{C8138DCE-80C9-4CCC-B0C3-827A19360A2E}" type="sibTrans" cxnId="{A8597B31-646F-463A-840F-BA473AE0E1D4}">
      <dgm:prSet/>
      <dgm:spPr/>
      <dgm:t>
        <a:bodyPr/>
        <a:lstStyle/>
        <a:p>
          <a:endParaRPr lang="uk-UA"/>
        </a:p>
      </dgm:t>
    </dgm:pt>
    <dgm:pt modelId="{077EB8C7-13F4-4238-BAD2-1B035BB04704}">
      <dgm:prSet phldrT="[Текст]"/>
      <dgm:spPr/>
      <dgm:t>
        <a:bodyPr/>
        <a:lstStyle/>
        <a:p>
          <a:r>
            <a:rPr lang="uk-UA" dirty="0" smtClean="0"/>
            <a:t>Етнограф </a:t>
          </a:r>
          <a:endParaRPr lang="uk-UA" dirty="0"/>
        </a:p>
      </dgm:t>
    </dgm:pt>
    <dgm:pt modelId="{9D1CFE57-B5E2-4263-B607-62597A681CFD}" type="parTrans" cxnId="{AB9944F4-D4C7-466C-9A12-EC8DFF104016}">
      <dgm:prSet/>
      <dgm:spPr/>
      <dgm:t>
        <a:bodyPr/>
        <a:lstStyle/>
        <a:p>
          <a:endParaRPr lang="uk-UA"/>
        </a:p>
      </dgm:t>
    </dgm:pt>
    <dgm:pt modelId="{6F5E8267-7315-45D5-A3D5-5060278C8B9C}" type="sibTrans" cxnId="{AB9944F4-D4C7-466C-9A12-EC8DFF104016}">
      <dgm:prSet/>
      <dgm:spPr/>
      <dgm:t>
        <a:bodyPr/>
        <a:lstStyle/>
        <a:p>
          <a:endParaRPr lang="uk-UA"/>
        </a:p>
      </dgm:t>
    </dgm:pt>
    <dgm:pt modelId="{56011653-F195-465A-8690-522A53CEA51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dirty="0" smtClean="0"/>
            <a:t>Мистецтво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dirty="0" smtClean="0"/>
            <a:t>знавець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dirty="0"/>
        </a:p>
      </dgm:t>
    </dgm:pt>
    <dgm:pt modelId="{EBE11051-9356-487B-9F2A-57BE1387B7E3}" type="parTrans" cxnId="{C3B5180E-F4D2-4CFE-BB52-E185B9E95B50}">
      <dgm:prSet/>
      <dgm:spPr/>
      <dgm:t>
        <a:bodyPr/>
        <a:lstStyle/>
        <a:p>
          <a:endParaRPr lang="uk-UA"/>
        </a:p>
      </dgm:t>
    </dgm:pt>
    <dgm:pt modelId="{4B3F6FEC-BBDE-437E-B43B-540829CE0D88}" type="sibTrans" cxnId="{C3B5180E-F4D2-4CFE-BB52-E185B9E95B50}">
      <dgm:prSet/>
      <dgm:spPr/>
      <dgm:t>
        <a:bodyPr/>
        <a:lstStyle/>
        <a:p>
          <a:endParaRPr lang="uk-UA"/>
        </a:p>
      </dgm:t>
    </dgm:pt>
    <dgm:pt modelId="{A584017E-51AC-4D3C-B23D-D143153A49FE}">
      <dgm:prSet phldrT="[Текст]"/>
      <dgm:spPr/>
      <dgm:t>
        <a:bodyPr/>
        <a:lstStyle/>
        <a:p>
          <a:r>
            <a:rPr lang="uk-UA" dirty="0" smtClean="0"/>
            <a:t>Літературо</a:t>
          </a:r>
        </a:p>
        <a:p>
          <a:r>
            <a:rPr lang="uk-UA" dirty="0" smtClean="0"/>
            <a:t>знавець</a:t>
          </a:r>
          <a:endParaRPr lang="uk-UA" dirty="0"/>
        </a:p>
      </dgm:t>
    </dgm:pt>
    <dgm:pt modelId="{72D40E77-48A6-437E-BE46-98666CCBEC47}" type="parTrans" cxnId="{A974C194-43BE-4216-8273-B8A99E245C81}">
      <dgm:prSet/>
      <dgm:spPr/>
      <dgm:t>
        <a:bodyPr/>
        <a:lstStyle/>
        <a:p>
          <a:endParaRPr lang="uk-UA"/>
        </a:p>
      </dgm:t>
    </dgm:pt>
    <dgm:pt modelId="{B82D3EC0-E9AE-4AE6-9318-9C9EA2116B77}" type="sibTrans" cxnId="{A974C194-43BE-4216-8273-B8A99E245C81}">
      <dgm:prSet/>
      <dgm:spPr/>
      <dgm:t>
        <a:bodyPr/>
        <a:lstStyle/>
        <a:p>
          <a:endParaRPr lang="uk-UA"/>
        </a:p>
      </dgm:t>
    </dgm:pt>
    <dgm:pt modelId="{2BD3CCFB-2AE3-4168-8A88-D119B7EF4CD1}" type="pres">
      <dgm:prSet presAssocID="{8C789886-4853-4903-B1CE-7FBBFC1FA864}" presName="cycle" presStyleCnt="0">
        <dgm:presLayoutVars>
          <dgm:dir/>
          <dgm:resizeHandles val="exact"/>
        </dgm:presLayoutVars>
      </dgm:prSet>
      <dgm:spPr/>
    </dgm:pt>
    <dgm:pt modelId="{B63C1D86-BFC0-4E96-8308-3089CBFB5E89}" type="pres">
      <dgm:prSet presAssocID="{1CBD80EE-AF42-4EF0-8407-23C2CDFA0C82}" presName="node" presStyleLbl="node1" presStyleIdx="0" presStyleCnt="7">
        <dgm:presLayoutVars>
          <dgm:bulletEnabled val="1"/>
        </dgm:presLayoutVars>
      </dgm:prSet>
      <dgm:spPr/>
    </dgm:pt>
    <dgm:pt modelId="{B37966A8-187F-4570-8618-FBEC4A05D43C}" type="pres">
      <dgm:prSet presAssocID="{1CBD80EE-AF42-4EF0-8407-23C2CDFA0C82}" presName="spNode" presStyleCnt="0"/>
      <dgm:spPr/>
    </dgm:pt>
    <dgm:pt modelId="{FD85EBDD-7AAA-4BAF-BFFF-24F9E1FA3266}" type="pres">
      <dgm:prSet presAssocID="{62A56C96-DA99-45E2-99B1-AF1AF57AB660}" presName="sibTrans" presStyleLbl="sibTrans1D1" presStyleIdx="0" presStyleCnt="7"/>
      <dgm:spPr/>
    </dgm:pt>
    <dgm:pt modelId="{8F972D86-4785-433A-BFF1-C6E7C73FF493}" type="pres">
      <dgm:prSet presAssocID="{4D7B98EC-928D-4CA4-B3AD-ED12441EC82B}" presName="node" presStyleLbl="node1" presStyleIdx="1" presStyleCnt="7">
        <dgm:presLayoutVars>
          <dgm:bulletEnabled val="1"/>
        </dgm:presLayoutVars>
      </dgm:prSet>
      <dgm:spPr/>
    </dgm:pt>
    <dgm:pt modelId="{10568F0C-0BF0-4364-BB94-79A0C11ADF98}" type="pres">
      <dgm:prSet presAssocID="{4D7B98EC-928D-4CA4-B3AD-ED12441EC82B}" presName="spNode" presStyleCnt="0"/>
      <dgm:spPr/>
    </dgm:pt>
    <dgm:pt modelId="{CAA112E0-BF23-45D6-8D7E-CD4D823C565E}" type="pres">
      <dgm:prSet presAssocID="{F994B66A-FD2C-4A1D-92FC-A004E06E9C4F}" presName="sibTrans" presStyleLbl="sibTrans1D1" presStyleIdx="1" presStyleCnt="7"/>
      <dgm:spPr/>
    </dgm:pt>
    <dgm:pt modelId="{8C7ED030-9873-4879-807E-0FE7AA33F849}" type="pres">
      <dgm:prSet presAssocID="{3EDFE370-6461-4FAC-A67A-0CD3FC2D0A32}" presName="node" presStyleLbl="node1" presStyleIdx="2" presStyleCnt="7" custRadScaleRad="130523" custRadScaleInc="-105">
        <dgm:presLayoutVars>
          <dgm:bulletEnabled val="1"/>
        </dgm:presLayoutVars>
      </dgm:prSet>
      <dgm:spPr/>
    </dgm:pt>
    <dgm:pt modelId="{9F1EFB55-2F81-444F-B154-C155E5015BFD}" type="pres">
      <dgm:prSet presAssocID="{3EDFE370-6461-4FAC-A67A-0CD3FC2D0A32}" presName="spNode" presStyleCnt="0"/>
      <dgm:spPr/>
    </dgm:pt>
    <dgm:pt modelId="{771B095C-341F-45F0-B70F-948E9612666F}" type="pres">
      <dgm:prSet presAssocID="{4E827E92-781A-4F51-B03C-C68ABFDC3A99}" presName="sibTrans" presStyleLbl="sibTrans1D1" presStyleIdx="2" presStyleCnt="7"/>
      <dgm:spPr/>
    </dgm:pt>
    <dgm:pt modelId="{BAB6EE76-51F3-4EB4-A81E-683027D1B0DD}" type="pres">
      <dgm:prSet presAssocID="{D3C0D50A-8DDA-4432-9DCE-E51E415117E5}" presName="node" presStyleLbl="node1" presStyleIdx="3" presStyleCnt="7" custScaleX="128069" custScaleY="134189" custRadScaleRad="97555" custRadScaleInc="-49525">
        <dgm:presLayoutVars>
          <dgm:bulletEnabled val="1"/>
        </dgm:presLayoutVars>
      </dgm:prSet>
      <dgm:spPr/>
    </dgm:pt>
    <dgm:pt modelId="{552E4F0C-4318-410D-8992-A64F933F8024}" type="pres">
      <dgm:prSet presAssocID="{D3C0D50A-8DDA-4432-9DCE-E51E415117E5}" presName="spNode" presStyleCnt="0"/>
      <dgm:spPr/>
    </dgm:pt>
    <dgm:pt modelId="{AAAA1929-159A-4A2D-B52F-35B5B545ECF1}" type="pres">
      <dgm:prSet presAssocID="{C8138DCE-80C9-4CCC-B0C3-827A19360A2E}" presName="sibTrans" presStyleLbl="sibTrans1D1" presStyleIdx="3" presStyleCnt="7"/>
      <dgm:spPr/>
    </dgm:pt>
    <dgm:pt modelId="{1CFC4B95-9107-4A2B-B805-B38D7C214CA8}" type="pres">
      <dgm:prSet presAssocID="{077EB8C7-13F4-4238-BAD2-1B035BB04704}" presName="node" presStyleLbl="node1" presStyleIdx="4" presStyleCnt="7" custScaleX="130326" custScaleY="134189" custRadScaleRad="91870" custRadScaleInc="1666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7C1C8A3-0344-4157-84EF-F14AF6A502CA}" type="pres">
      <dgm:prSet presAssocID="{077EB8C7-13F4-4238-BAD2-1B035BB04704}" presName="spNode" presStyleCnt="0"/>
      <dgm:spPr/>
    </dgm:pt>
    <dgm:pt modelId="{282E3036-B774-4C83-AFEE-0C7CFA6A05BE}" type="pres">
      <dgm:prSet presAssocID="{6F5E8267-7315-45D5-A3D5-5060278C8B9C}" presName="sibTrans" presStyleLbl="sibTrans1D1" presStyleIdx="4" presStyleCnt="7"/>
      <dgm:spPr/>
    </dgm:pt>
    <dgm:pt modelId="{59807E31-55B5-4D81-BEA6-1E85F2C1E5BD}" type="pres">
      <dgm:prSet presAssocID="{56011653-F195-465A-8690-522A53CEA51F}" presName="node" presStyleLbl="node1" presStyleIdx="5" presStyleCnt="7" custScaleX="106966" custScaleY="123069" custRadScaleRad="111704" custRadScaleInc="23296">
        <dgm:presLayoutVars>
          <dgm:bulletEnabled val="1"/>
        </dgm:presLayoutVars>
      </dgm:prSet>
      <dgm:spPr/>
    </dgm:pt>
    <dgm:pt modelId="{4892B937-03F2-47A2-918A-A2A65DBCBD16}" type="pres">
      <dgm:prSet presAssocID="{56011653-F195-465A-8690-522A53CEA51F}" presName="spNode" presStyleCnt="0"/>
      <dgm:spPr/>
    </dgm:pt>
    <dgm:pt modelId="{09D3FC80-F57F-4F16-9264-D3F8C7F1A9BA}" type="pres">
      <dgm:prSet presAssocID="{4B3F6FEC-BBDE-437E-B43B-540829CE0D88}" presName="sibTrans" presStyleLbl="sibTrans1D1" presStyleIdx="5" presStyleCnt="7"/>
      <dgm:spPr/>
    </dgm:pt>
    <dgm:pt modelId="{E650283E-2B5A-498C-99C2-7DED47481D18}" type="pres">
      <dgm:prSet presAssocID="{A584017E-51AC-4D3C-B23D-D143153A49F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857F168-AAE1-4AFD-911E-FF7711C7EB23}" type="pres">
      <dgm:prSet presAssocID="{A584017E-51AC-4D3C-B23D-D143153A49FE}" presName="spNode" presStyleCnt="0"/>
      <dgm:spPr/>
    </dgm:pt>
    <dgm:pt modelId="{5D8C5FB9-EFD7-4E0E-9B1B-62AC37D9F0E3}" type="pres">
      <dgm:prSet presAssocID="{B82D3EC0-E9AE-4AE6-9318-9C9EA2116B77}" presName="sibTrans" presStyleLbl="sibTrans1D1" presStyleIdx="6" presStyleCnt="7"/>
      <dgm:spPr/>
    </dgm:pt>
  </dgm:ptLst>
  <dgm:cxnLst>
    <dgm:cxn modelId="{3BC050F8-84B7-4996-98CD-B843534B7B54}" type="presOf" srcId="{62A56C96-DA99-45E2-99B1-AF1AF57AB660}" destId="{FD85EBDD-7AAA-4BAF-BFFF-24F9E1FA3266}" srcOrd="0" destOrd="0" presId="urn:microsoft.com/office/officeart/2005/8/layout/cycle5"/>
    <dgm:cxn modelId="{C3B5180E-F4D2-4CFE-BB52-E185B9E95B50}" srcId="{8C789886-4853-4903-B1CE-7FBBFC1FA864}" destId="{56011653-F195-465A-8690-522A53CEA51F}" srcOrd="5" destOrd="0" parTransId="{EBE11051-9356-487B-9F2A-57BE1387B7E3}" sibTransId="{4B3F6FEC-BBDE-437E-B43B-540829CE0D88}"/>
    <dgm:cxn modelId="{AD796334-FB66-4E57-B8E4-C907668267D2}" type="presOf" srcId="{1CBD80EE-AF42-4EF0-8407-23C2CDFA0C82}" destId="{B63C1D86-BFC0-4E96-8308-3089CBFB5E89}" srcOrd="0" destOrd="0" presId="urn:microsoft.com/office/officeart/2005/8/layout/cycle5"/>
    <dgm:cxn modelId="{85164E74-EC19-4267-80EF-50654A322516}" type="presOf" srcId="{4B3F6FEC-BBDE-437E-B43B-540829CE0D88}" destId="{09D3FC80-F57F-4F16-9264-D3F8C7F1A9BA}" srcOrd="0" destOrd="0" presId="urn:microsoft.com/office/officeart/2005/8/layout/cycle5"/>
    <dgm:cxn modelId="{E7DD5B4C-1841-4029-80E1-BD7229943BAD}" type="presOf" srcId="{4E827E92-781A-4F51-B03C-C68ABFDC3A99}" destId="{771B095C-341F-45F0-B70F-948E9612666F}" srcOrd="0" destOrd="0" presId="urn:microsoft.com/office/officeart/2005/8/layout/cycle5"/>
    <dgm:cxn modelId="{05A0A8E1-018C-4837-AC15-B5EB49A4CCC9}" type="presOf" srcId="{077EB8C7-13F4-4238-BAD2-1B035BB04704}" destId="{1CFC4B95-9107-4A2B-B805-B38D7C214CA8}" srcOrd="0" destOrd="0" presId="urn:microsoft.com/office/officeart/2005/8/layout/cycle5"/>
    <dgm:cxn modelId="{75C2AF97-9F04-476D-9B9C-0BA102773E02}" type="presOf" srcId="{C8138DCE-80C9-4CCC-B0C3-827A19360A2E}" destId="{AAAA1929-159A-4A2D-B52F-35B5B545ECF1}" srcOrd="0" destOrd="0" presId="urn:microsoft.com/office/officeart/2005/8/layout/cycle5"/>
    <dgm:cxn modelId="{A8597B31-646F-463A-840F-BA473AE0E1D4}" srcId="{8C789886-4853-4903-B1CE-7FBBFC1FA864}" destId="{D3C0D50A-8DDA-4432-9DCE-E51E415117E5}" srcOrd="3" destOrd="0" parTransId="{32DA921B-D730-46B9-AC7D-DCD309A50BC0}" sibTransId="{C8138DCE-80C9-4CCC-B0C3-827A19360A2E}"/>
    <dgm:cxn modelId="{AB9CB2BD-73DD-46A4-B0AB-23B8104800BF}" type="presOf" srcId="{B82D3EC0-E9AE-4AE6-9318-9C9EA2116B77}" destId="{5D8C5FB9-EFD7-4E0E-9B1B-62AC37D9F0E3}" srcOrd="0" destOrd="0" presId="urn:microsoft.com/office/officeart/2005/8/layout/cycle5"/>
    <dgm:cxn modelId="{A974C194-43BE-4216-8273-B8A99E245C81}" srcId="{8C789886-4853-4903-B1CE-7FBBFC1FA864}" destId="{A584017E-51AC-4D3C-B23D-D143153A49FE}" srcOrd="6" destOrd="0" parTransId="{72D40E77-48A6-437E-BE46-98666CCBEC47}" sibTransId="{B82D3EC0-E9AE-4AE6-9318-9C9EA2116B77}"/>
    <dgm:cxn modelId="{9DEF2CFC-C91B-4E4D-BC80-C960877D931D}" srcId="{8C789886-4853-4903-B1CE-7FBBFC1FA864}" destId="{1CBD80EE-AF42-4EF0-8407-23C2CDFA0C82}" srcOrd="0" destOrd="0" parTransId="{E8233AEC-BFDA-4CF6-A0EF-6763EC020606}" sibTransId="{62A56C96-DA99-45E2-99B1-AF1AF57AB660}"/>
    <dgm:cxn modelId="{940393DB-012F-4FD1-B3BD-2D2C5C2A21AC}" type="presOf" srcId="{8C789886-4853-4903-B1CE-7FBBFC1FA864}" destId="{2BD3CCFB-2AE3-4168-8A88-D119B7EF4CD1}" srcOrd="0" destOrd="0" presId="urn:microsoft.com/office/officeart/2005/8/layout/cycle5"/>
    <dgm:cxn modelId="{BDF1ED54-A942-4EB6-ADD3-DB43594FD4DD}" type="presOf" srcId="{D3C0D50A-8DDA-4432-9DCE-E51E415117E5}" destId="{BAB6EE76-51F3-4EB4-A81E-683027D1B0DD}" srcOrd="0" destOrd="0" presId="urn:microsoft.com/office/officeart/2005/8/layout/cycle5"/>
    <dgm:cxn modelId="{DA590467-9F0C-4594-91AE-14E3D3716CBA}" srcId="{8C789886-4853-4903-B1CE-7FBBFC1FA864}" destId="{3EDFE370-6461-4FAC-A67A-0CD3FC2D0A32}" srcOrd="2" destOrd="0" parTransId="{6AD5F742-14B7-4D2B-843A-CF5C17B93553}" sibTransId="{4E827E92-781A-4F51-B03C-C68ABFDC3A99}"/>
    <dgm:cxn modelId="{E9CD250E-87E0-434B-AE84-A11420EC457A}" type="presOf" srcId="{4D7B98EC-928D-4CA4-B3AD-ED12441EC82B}" destId="{8F972D86-4785-433A-BFF1-C6E7C73FF493}" srcOrd="0" destOrd="0" presId="urn:microsoft.com/office/officeart/2005/8/layout/cycle5"/>
    <dgm:cxn modelId="{0F131278-A6D3-4FD0-B2D6-D664D89E2D41}" type="presOf" srcId="{3EDFE370-6461-4FAC-A67A-0CD3FC2D0A32}" destId="{8C7ED030-9873-4879-807E-0FE7AA33F849}" srcOrd="0" destOrd="0" presId="urn:microsoft.com/office/officeart/2005/8/layout/cycle5"/>
    <dgm:cxn modelId="{543424C2-6B8C-4DE6-9DD5-32A7DECD860A}" srcId="{8C789886-4853-4903-B1CE-7FBBFC1FA864}" destId="{4D7B98EC-928D-4CA4-B3AD-ED12441EC82B}" srcOrd="1" destOrd="0" parTransId="{FFF8DF03-8C3A-4A68-9D04-8638736EEE7F}" sibTransId="{F994B66A-FD2C-4A1D-92FC-A004E06E9C4F}"/>
    <dgm:cxn modelId="{DCD7F265-B97E-41EE-A017-FE47E0C77AEF}" type="presOf" srcId="{F994B66A-FD2C-4A1D-92FC-A004E06E9C4F}" destId="{CAA112E0-BF23-45D6-8D7E-CD4D823C565E}" srcOrd="0" destOrd="0" presId="urn:microsoft.com/office/officeart/2005/8/layout/cycle5"/>
    <dgm:cxn modelId="{40E3E725-ABB0-46CC-8665-7BC6464FBCA7}" type="presOf" srcId="{A584017E-51AC-4D3C-B23D-D143153A49FE}" destId="{E650283E-2B5A-498C-99C2-7DED47481D18}" srcOrd="0" destOrd="0" presId="urn:microsoft.com/office/officeart/2005/8/layout/cycle5"/>
    <dgm:cxn modelId="{AB9944F4-D4C7-466C-9A12-EC8DFF104016}" srcId="{8C789886-4853-4903-B1CE-7FBBFC1FA864}" destId="{077EB8C7-13F4-4238-BAD2-1B035BB04704}" srcOrd="4" destOrd="0" parTransId="{9D1CFE57-B5E2-4263-B607-62597A681CFD}" sibTransId="{6F5E8267-7315-45D5-A3D5-5060278C8B9C}"/>
    <dgm:cxn modelId="{53096DDD-AD29-47D4-B3FE-555FEC471AB7}" type="presOf" srcId="{56011653-F195-465A-8690-522A53CEA51F}" destId="{59807E31-55B5-4D81-BEA6-1E85F2C1E5BD}" srcOrd="0" destOrd="0" presId="urn:microsoft.com/office/officeart/2005/8/layout/cycle5"/>
    <dgm:cxn modelId="{B80DA090-85C4-4BD2-A213-5AC666572BCD}" type="presOf" srcId="{6F5E8267-7315-45D5-A3D5-5060278C8B9C}" destId="{282E3036-B774-4C83-AFEE-0C7CFA6A05BE}" srcOrd="0" destOrd="0" presId="urn:microsoft.com/office/officeart/2005/8/layout/cycle5"/>
    <dgm:cxn modelId="{7B04D0F3-F045-4581-87E3-328D26E766C4}" type="presParOf" srcId="{2BD3CCFB-2AE3-4168-8A88-D119B7EF4CD1}" destId="{B63C1D86-BFC0-4E96-8308-3089CBFB5E89}" srcOrd="0" destOrd="0" presId="urn:microsoft.com/office/officeart/2005/8/layout/cycle5"/>
    <dgm:cxn modelId="{E34F624C-1EEF-4894-B7C0-AEEA52C61962}" type="presParOf" srcId="{2BD3CCFB-2AE3-4168-8A88-D119B7EF4CD1}" destId="{B37966A8-187F-4570-8618-FBEC4A05D43C}" srcOrd="1" destOrd="0" presId="urn:microsoft.com/office/officeart/2005/8/layout/cycle5"/>
    <dgm:cxn modelId="{458AEFBD-2D39-47CA-8D32-5484E6180860}" type="presParOf" srcId="{2BD3CCFB-2AE3-4168-8A88-D119B7EF4CD1}" destId="{FD85EBDD-7AAA-4BAF-BFFF-24F9E1FA3266}" srcOrd="2" destOrd="0" presId="urn:microsoft.com/office/officeart/2005/8/layout/cycle5"/>
    <dgm:cxn modelId="{6022AC7B-D478-4D55-82DE-72A0444EB542}" type="presParOf" srcId="{2BD3CCFB-2AE3-4168-8A88-D119B7EF4CD1}" destId="{8F972D86-4785-433A-BFF1-C6E7C73FF493}" srcOrd="3" destOrd="0" presId="urn:microsoft.com/office/officeart/2005/8/layout/cycle5"/>
    <dgm:cxn modelId="{067B520B-01E8-4456-869C-1E6224F30E29}" type="presParOf" srcId="{2BD3CCFB-2AE3-4168-8A88-D119B7EF4CD1}" destId="{10568F0C-0BF0-4364-BB94-79A0C11ADF98}" srcOrd="4" destOrd="0" presId="urn:microsoft.com/office/officeart/2005/8/layout/cycle5"/>
    <dgm:cxn modelId="{BD123FDE-785A-4EF7-807C-8A70ADFFB3E0}" type="presParOf" srcId="{2BD3CCFB-2AE3-4168-8A88-D119B7EF4CD1}" destId="{CAA112E0-BF23-45D6-8D7E-CD4D823C565E}" srcOrd="5" destOrd="0" presId="urn:microsoft.com/office/officeart/2005/8/layout/cycle5"/>
    <dgm:cxn modelId="{3BDFF7A9-7B60-4A32-A741-6828F94500E0}" type="presParOf" srcId="{2BD3CCFB-2AE3-4168-8A88-D119B7EF4CD1}" destId="{8C7ED030-9873-4879-807E-0FE7AA33F849}" srcOrd="6" destOrd="0" presId="urn:microsoft.com/office/officeart/2005/8/layout/cycle5"/>
    <dgm:cxn modelId="{F0138B1A-C2D4-4727-ABE2-04764D93F71F}" type="presParOf" srcId="{2BD3CCFB-2AE3-4168-8A88-D119B7EF4CD1}" destId="{9F1EFB55-2F81-444F-B154-C155E5015BFD}" srcOrd="7" destOrd="0" presId="urn:microsoft.com/office/officeart/2005/8/layout/cycle5"/>
    <dgm:cxn modelId="{E2B18EA3-C126-44A0-820E-9EFFD2AB5F8E}" type="presParOf" srcId="{2BD3CCFB-2AE3-4168-8A88-D119B7EF4CD1}" destId="{771B095C-341F-45F0-B70F-948E9612666F}" srcOrd="8" destOrd="0" presId="urn:microsoft.com/office/officeart/2005/8/layout/cycle5"/>
    <dgm:cxn modelId="{C17F9F42-E1A8-4FAB-A4D8-805E9C9913D7}" type="presParOf" srcId="{2BD3CCFB-2AE3-4168-8A88-D119B7EF4CD1}" destId="{BAB6EE76-51F3-4EB4-A81E-683027D1B0DD}" srcOrd="9" destOrd="0" presId="urn:microsoft.com/office/officeart/2005/8/layout/cycle5"/>
    <dgm:cxn modelId="{7DCEC7F0-2087-42D1-8985-56CDA8194633}" type="presParOf" srcId="{2BD3CCFB-2AE3-4168-8A88-D119B7EF4CD1}" destId="{552E4F0C-4318-410D-8992-A64F933F8024}" srcOrd="10" destOrd="0" presId="urn:microsoft.com/office/officeart/2005/8/layout/cycle5"/>
    <dgm:cxn modelId="{A87C4610-B8A6-492A-809C-E70065C2346C}" type="presParOf" srcId="{2BD3CCFB-2AE3-4168-8A88-D119B7EF4CD1}" destId="{AAAA1929-159A-4A2D-B52F-35B5B545ECF1}" srcOrd="11" destOrd="0" presId="urn:microsoft.com/office/officeart/2005/8/layout/cycle5"/>
    <dgm:cxn modelId="{4ED30B79-58F6-40C6-A4F4-365549A4F4D9}" type="presParOf" srcId="{2BD3CCFB-2AE3-4168-8A88-D119B7EF4CD1}" destId="{1CFC4B95-9107-4A2B-B805-B38D7C214CA8}" srcOrd="12" destOrd="0" presId="urn:microsoft.com/office/officeart/2005/8/layout/cycle5"/>
    <dgm:cxn modelId="{688EA03D-D094-4206-B2B9-F1C868C19843}" type="presParOf" srcId="{2BD3CCFB-2AE3-4168-8A88-D119B7EF4CD1}" destId="{77C1C8A3-0344-4157-84EF-F14AF6A502CA}" srcOrd="13" destOrd="0" presId="urn:microsoft.com/office/officeart/2005/8/layout/cycle5"/>
    <dgm:cxn modelId="{7D67EE56-3B97-4AF7-A3C0-99DBB7652B3C}" type="presParOf" srcId="{2BD3CCFB-2AE3-4168-8A88-D119B7EF4CD1}" destId="{282E3036-B774-4C83-AFEE-0C7CFA6A05BE}" srcOrd="14" destOrd="0" presId="urn:microsoft.com/office/officeart/2005/8/layout/cycle5"/>
    <dgm:cxn modelId="{E41A8773-B117-4A38-AE35-0C5F5C690A80}" type="presParOf" srcId="{2BD3CCFB-2AE3-4168-8A88-D119B7EF4CD1}" destId="{59807E31-55B5-4D81-BEA6-1E85F2C1E5BD}" srcOrd="15" destOrd="0" presId="urn:microsoft.com/office/officeart/2005/8/layout/cycle5"/>
    <dgm:cxn modelId="{AAAD3DD5-606F-46D5-9B1C-1F96018CE357}" type="presParOf" srcId="{2BD3CCFB-2AE3-4168-8A88-D119B7EF4CD1}" destId="{4892B937-03F2-47A2-918A-A2A65DBCBD16}" srcOrd="16" destOrd="0" presId="urn:microsoft.com/office/officeart/2005/8/layout/cycle5"/>
    <dgm:cxn modelId="{E214E4A9-4799-4FD0-90F4-9FDCCAA8C0F3}" type="presParOf" srcId="{2BD3CCFB-2AE3-4168-8A88-D119B7EF4CD1}" destId="{09D3FC80-F57F-4F16-9264-D3F8C7F1A9BA}" srcOrd="17" destOrd="0" presId="urn:microsoft.com/office/officeart/2005/8/layout/cycle5"/>
    <dgm:cxn modelId="{68147F75-C943-456D-870E-9B2FFA1E755A}" type="presParOf" srcId="{2BD3CCFB-2AE3-4168-8A88-D119B7EF4CD1}" destId="{E650283E-2B5A-498C-99C2-7DED47481D18}" srcOrd="18" destOrd="0" presId="urn:microsoft.com/office/officeart/2005/8/layout/cycle5"/>
    <dgm:cxn modelId="{977AF2A5-88ED-47B9-86BC-B38464D2E79E}" type="presParOf" srcId="{2BD3CCFB-2AE3-4168-8A88-D119B7EF4CD1}" destId="{C857F168-AAE1-4AFD-911E-FF7711C7EB23}" srcOrd="19" destOrd="0" presId="urn:microsoft.com/office/officeart/2005/8/layout/cycle5"/>
    <dgm:cxn modelId="{7DF22590-2D98-423A-8F5D-40D1E2122045}" type="presParOf" srcId="{2BD3CCFB-2AE3-4168-8A88-D119B7EF4CD1}" destId="{5D8C5FB9-EFD7-4E0E-9B1B-62AC37D9F0E3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96D3E1-5EDD-43FA-9109-FA9046056E1B}" type="doc">
      <dgm:prSet loTypeId="urn:microsoft.com/office/officeart/2005/8/layout/hierarchy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6F0177F-DBC4-4891-B59A-B30DFF5EF400}">
      <dgm:prSet phldrT="[Текст]" custT="1"/>
      <dgm:spPr/>
      <dgm:t>
        <a:bodyPr/>
        <a:lstStyle/>
        <a:p>
          <a:r>
            <a:rPr lang="uk-UA" sz="6000" dirty="0" smtClean="0"/>
            <a:t>Батьки поета</a:t>
          </a:r>
          <a:endParaRPr lang="uk-UA" sz="6000" dirty="0"/>
        </a:p>
      </dgm:t>
    </dgm:pt>
    <dgm:pt modelId="{22BBB7DE-8818-4327-B715-71B0AADC78EF}" type="parTrans" cxnId="{D73CC0F5-25F1-440B-A5DC-897B04CF4628}">
      <dgm:prSet/>
      <dgm:spPr/>
      <dgm:t>
        <a:bodyPr/>
        <a:lstStyle/>
        <a:p>
          <a:endParaRPr lang="uk-UA"/>
        </a:p>
      </dgm:t>
    </dgm:pt>
    <dgm:pt modelId="{C4FE7762-986D-473D-8167-D95040784B55}" type="sibTrans" cxnId="{D73CC0F5-25F1-440B-A5DC-897B04CF4628}">
      <dgm:prSet/>
      <dgm:spPr/>
      <dgm:t>
        <a:bodyPr/>
        <a:lstStyle/>
        <a:p>
          <a:endParaRPr lang="uk-UA"/>
        </a:p>
      </dgm:t>
    </dgm:pt>
    <dgm:pt modelId="{408AEF46-6E0F-4A0B-ADE1-8793735F5BAF}">
      <dgm:prSet phldrT="[Текст]"/>
      <dgm:spPr/>
      <dgm:t>
        <a:bodyPr/>
        <a:lstStyle/>
        <a:p>
          <a:r>
            <a:rPr lang="uk-UA" dirty="0" smtClean="0"/>
            <a:t>Батько </a:t>
          </a:r>
          <a:r>
            <a:rPr lang="uk-UA" dirty="0" err="1" smtClean="0"/>
            <a:t>-Тадей</a:t>
          </a:r>
          <a:r>
            <a:rPr lang="uk-UA" dirty="0" smtClean="0"/>
            <a:t>  </a:t>
          </a:r>
          <a:r>
            <a:rPr lang="uk-UA" dirty="0" err="1" smtClean="0"/>
            <a:t>Розеславович</a:t>
          </a:r>
          <a:endParaRPr lang="uk-UA" dirty="0" smtClean="0"/>
        </a:p>
        <a:p>
          <a:r>
            <a:rPr lang="uk-UA" dirty="0" smtClean="0"/>
            <a:t>Учений </a:t>
          </a:r>
          <a:r>
            <a:rPr lang="uk-UA" dirty="0" err="1" smtClean="0"/>
            <a:t>–етнограф</a:t>
          </a:r>
          <a:r>
            <a:rPr lang="uk-UA" dirty="0" smtClean="0"/>
            <a:t>, досліджував культуру й побут українського народу. Син багатого польського пана </a:t>
          </a:r>
          <a:r>
            <a:rPr lang="uk-UA" dirty="0" err="1" smtClean="0"/>
            <a:t>Розеслава</a:t>
          </a:r>
          <a:r>
            <a:rPr lang="uk-UA" dirty="0" smtClean="0"/>
            <a:t> і князівни Трубецької</a:t>
          </a:r>
          <a:endParaRPr lang="uk-UA" dirty="0"/>
        </a:p>
      </dgm:t>
    </dgm:pt>
    <dgm:pt modelId="{0E19835C-37D7-4125-94F4-9C95D0BD8967}" type="parTrans" cxnId="{39F779A9-97A4-463F-BF74-2A67FE6E9E58}">
      <dgm:prSet/>
      <dgm:spPr/>
      <dgm:t>
        <a:bodyPr/>
        <a:lstStyle/>
        <a:p>
          <a:endParaRPr lang="uk-UA"/>
        </a:p>
      </dgm:t>
    </dgm:pt>
    <dgm:pt modelId="{D3F09C29-4A90-45F3-8E39-0827CF670DA1}" type="sibTrans" cxnId="{39F779A9-97A4-463F-BF74-2A67FE6E9E58}">
      <dgm:prSet/>
      <dgm:spPr/>
      <dgm:t>
        <a:bodyPr/>
        <a:lstStyle/>
        <a:p>
          <a:endParaRPr lang="uk-UA"/>
        </a:p>
      </dgm:t>
    </dgm:pt>
    <dgm:pt modelId="{5D149897-4A6E-4621-847F-9393A8860929}">
      <dgm:prSet phldrT="[Текст]"/>
      <dgm:spPr/>
      <dgm:t>
        <a:bodyPr/>
        <a:lstStyle/>
        <a:p>
          <a:r>
            <a:rPr lang="uk-UA" dirty="0" smtClean="0"/>
            <a:t>Мати-Меланія Чуприна</a:t>
          </a:r>
        </a:p>
        <a:p>
          <a:r>
            <a:rPr lang="uk-UA" dirty="0" smtClean="0"/>
            <a:t>Селянка </a:t>
          </a:r>
          <a:r>
            <a:rPr lang="uk-UA" dirty="0" err="1" smtClean="0"/>
            <a:t>зРоманівки</a:t>
          </a:r>
          <a:r>
            <a:rPr lang="uk-UA" dirty="0" smtClean="0"/>
            <a:t> що на </a:t>
          </a:r>
          <a:r>
            <a:rPr lang="uk-UA" dirty="0" err="1" smtClean="0"/>
            <a:t>Житомирщині.Читати</a:t>
          </a:r>
          <a:r>
            <a:rPr lang="uk-UA" dirty="0" smtClean="0"/>
            <a:t> й писати її навчив чоловік </a:t>
          </a:r>
          <a:endParaRPr lang="uk-UA" dirty="0"/>
        </a:p>
      </dgm:t>
    </dgm:pt>
    <dgm:pt modelId="{C7A76F19-4C87-4BC5-8CF6-B2A1649C7A07}" type="parTrans" cxnId="{8D768374-316F-4B62-9BC4-4710595EF913}">
      <dgm:prSet/>
      <dgm:spPr/>
      <dgm:t>
        <a:bodyPr/>
        <a:lstStyle/>
        <a:p>
          <a:endParaRPr lang="uk-UA"/>
        </a:p>
      </dgm:t>
    </dgm:pt>
    <dgm:pt modelId="{C764289C-4148-49B0-9D38-0EFE9F9A7A6F}" type="sibTrans" cxnId="{8D768374-316F-4B62-9BC4-4710595EF913}">
      <dgm:prSet/>
      <dgm:spPr/>
      <dgm:t>
        <a:bodyPr/>
        <a:lstStyle/>
        <a:p>
          <a:endParaRPr lang="uk-UA"/>
        </a:p>
      </dgm:t>
    </dgm:pt>
    <dgm:pt modelId="{77F33173-757E-4FBB-AAE8-CA7DE5A41141}" type="pres">
      <dgm:prSet presAssocID="{8596D3E1-5EDD-43FA-9109-FA9046056E1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6D266C2-C384-4D00-B53D-E0768DFF59E7}" type="pres">
      <dgm:prSet presAssocID="{96F0177F-DBC4-4891-B59A-B30DFF5EF400}" presName="hierRoot1" presStyleCnt="0"/>
      <dgm:spPr/>
    </dgm:pt>
    <dgm:pt modelId="{0BEF6E34-9ED2-4066-9AE9-A55186CC5C09}" type="pres">
      <dgm:prSet presAssocID="{96F0177F-DBC4-4891-B59A-B30DFF5EF400}" presName="composite" presStyleCnt="0"/>
      <dgm:spPr/>
    </dgm:pt>
    <dgm:pt modelId="{0A7E44FF-48C8-43F0-9B6A-1A7C88EB6E31}" type="pres">
      <dgm:prSet presAssocID="{96F0177F-DBC4-4891-B59A-B30DFF5EF400}" presName="background" presStyleLbl="node0" presStyleIdx="0" presStyleCnt="1"/>
      <dgm:spPr/>
    </dgm:pt>
    <dgm:pt modelId="{362443A4-3EC8-490A-B880-D0E870D3A4D3}" type="pres">
      <dgm:prSet presAssocID="{96F0177F-DBC4-4891-B59A-B30DFF5EF400}" presName="text" presStyleLbl="fgAcc0" presStyleIdx="0" presStyleCnt="1" custScaleX="160095" custLinFactNeighborX="-19397" custLinFactNeighborY="-17364">
        <dgm:presLayoutVars>
          <dgm:chPref val="3"/>
        </dgm:presLayoutVars>
      </dgm:prSet>
      <dgm:spPr/>
    </dgm:pt>
    <dgm:pt modelId="{FFCE507C-3A2C-4F9B-8F2F-E8791DF7E4DF}" type="pres">
      <dgm:prSet presAssocID="{96F0177F-DBC4-4891-B59A-B30DFF5EF400}" presName="hierChild2" presStyleCnt="0"/>
      <dgm:spPr/>
    </dgm:pt>
    <dgm:pt modelId="{217DD888-A7E7-4682-A133-026B4756AC16}" type="pres">
      <dgm:prSet presAssocID="{0E19835C-37D7-4125-94F4-9C95D0BD8967}" presName="Name10" presStyleLbl="parChTrans1D2" presStyleIdx="0" presStyleCnt="2"/>
      <dgm:spPr/>
    </dgm:pt>
    <dgm:pt modelId="{90AA9C39-2EB4-4933-AF2E-12DFB972A986}" type="pres">
      <dgm:prSet presAssocID="{408AEF46-6E0F-4A0B-ADE1-8793735F5BAF}" presName="hierRoot2" presStyleCnt="0"/>
      <dgm:spPr/>
    </dgm:pt>
    <dgm:pt modelId="{9C9094F8-3345-4049-8698-49B0399FF439}" type="pres">
      <dgm:prSet presAssocID="{408AEF46-6E0F-4A0B-ADE1-8793735F5BAF}" presName="composite2" presStyleCnt="0"/>
      <dgm:spPr/>
    </dgm:pt>
    <dgm:pt modelId="{EA553550-61FD-4026-B45A-9109FF6149C9}" type="pres">
      <dgm:prSet presAssocID="{408AEF46-6E0F-4A0B-ADE1-8793735F5BAF}" presName="background2" presStyleLbl="node2" presStyleIdx="0" presStyleCnt="2"/>
      <dgm:spPr/>
    </dgm:pt>
    <dgm:pt modelId="{E208D0E8-BBF2-4977-BDA1-23513CA0E62A}" type="pres">
      <dgm:prSet presAssocID="{408AEF46-6E0F-4A0B-ADE1-8793735F5BAF}" presName="text2" presStyleLbl="fgAcc2" presStyleIdx="0" presStyleCnt="2" custScaleX="128115" custScaleY="13584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7DABF91-46BD-4351-AA3F-79DB652FC4F8}" type="pres">
      <dgm:prSet presAssocID="{408AEF46-6E0F-4A0B-ADE1-8793735F5BAF}" presName="hierChild3" presStyleCnt="0"/>
      <dgm:spPr/>
    </dgm:pt>
    <dgm:pt modelId="{E3759F46-0C49-4BAB-BEE8-A13221FC0449}" type="pres">
      <dgm:prSet presAssocID="{C7A76F19-4C87-4BC5-8CF6-B2A1649C7A07}" presName="Name10" presStyleLbl="parChTrans1D2" presStyleIdx="1" presStyleCnt="2"/>
      <dgm:spPr/>
    </dgm:pt>
    <dgm:pt modelId="{52BC9763-750A-4503-B0E4-D939F4A4B6FF}" type="pres">
      <dgm:prSet presAssocID="{5D149897-4A6E-4621-847F-9393A8860929}" presName="hierRoot2" presStyleCnt="0"/>
      <dgm:spPr/>
    </dgm:pt>
    <dgm:pt modelId="{EA9C0E5B-345A-435D-B3CF-D0F14E0EE9D6}" type="pres">
      <dgm:prSet presAssocID="{5D149897-4A6E-4621-847F-9393A8860929}" presName="composite2" presStyleCnt="0"/>
      <dgm:spPr/>
    </dgm:pt>
    <dgm:pt modelId="{73B7AD47-5E06-48F0-AAF7-C1A311C61099}" type="pres">
      <dgm:prSet presAssocID="{5D149897-4A6E-4621-847F-9393A8860929}" presName="background2" presStyleLbl="node2" presStyleIdx="1" presStyleCnt="2"/>
      <dgm:spPr/>
    </dgm:pt>
    <dgm:pt modelId="{33C08B03-A921-4430-A037-242E93389D17}" type="pres">
      <dgm:prSet presAssocID="{5D149897-4A6E-4621-847F-9393A8860929}" presName="text2" presStyleLbl="fgAcc2" presStyleIdx="1" presStyleCnt="2" custScaleX="121795" custScaleY="12794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5965158-E88E-421C-8429-E58216629CCC}" type="pres">
      <dgm:prSet presAssocID="{5D149897-4A6E-4621-847F-9393A8860929}" presName="hierChild3" presStyleCnt="0"/>
      <dgm:spPr/>
    </dgm:pt>
  </dgm:ptLst>
  <dgm:cxnLst>
    <dgm:cxn modelId="{5EC6F04B-A99F-42CE-B966-3FCDB6BCB0A1}" type="presOf" srcId="{8596D3E1-5EDD-43FA-9109-FA9046056E1B}" destId="{77F33173-757E-4FBB-AAE8-CA7DE5A41141}" srcOrd="0" destOrd="0" presId="urn:microsoft.com/office/officeart/2005/8/layout/hierarchy1"/>
    <dgm:cxn modelId="{39F779A9-97A4-463F-BF74-2A67FE6E9E58}" srcId="{96F0177F-DBC4-4891-B59A-B30DFF5EF400}" destId="{408AEF46-6E0F-4A0B-ADE1-8793735F5BAF}" srcOrd="0" destOrd="0" parTransId="{0E19835C-37D7-4125-94F4-9C95D0BD8967}" sibTransId="{D3F09C29-4A90-45F3-8E39-0827CF670DA1}"/>
    <dgm:cxn modelId="{8D768374-316F-4B62-9BC4-4710595EF913}" srcId="{96F0177F-DBC4-4891-B59A-B30DFF5EF400}" destId="{5D149897-4A6E-4621-847F-9393A8860929}" srcOrd="1" destOrd="0" parTransId="{C7A76F19-4C87-4BC5-8CF6-B2A1649C7A07}" sibTransId="{C764289C-4148-49B0-9D38-0EFE9F9A7A6F}"/>
    <dgm:cxn modelId="{7DA23682-92F4-4F9F-8CC5-0A10D4B25C2D}" type="presOf" srcId="{408AEF46-6E0F-4A0B-ADE1-8793735F5BAF}" destId="{E208D0E8-BBF2-4977-BDA1-23513CA0E62A}" srcOrd="0" destOrd="0" presId="urn:microsoft.com/office/officeart/2005/8/layout/hierarchy1"/>
    <dgm:cxn modelId="{FBA19CE0-8D63-44BD-BD65-4B9A4C5A134D}" type="presOf" srcId="{0E19835C-37D7-4125-94F4-9C95D0BD8967}" destId="{217DD888-A7E7-4682-A133-026B4756AC16}" srcOrd="0" destOrd="0" presId="urn:microsoft.com/office/officeart/2005/8/layout/hierarchy1"/>
    <dgm:cxn modelId="{5F5F898C-F0BA-4418-8C26-CAE57EAB7F54}" type="presOf" srcId="{5D149897-4A6E-4621-847F-9393A8860929}" destId="{33C08B03-A921-4430-A037-242E93389D17}" srcOrd="0" destOrd="0" presId="urn:microsoft.com/office/officeart/2005/8/layout/hierarchy1"/>
    <dgm:cxn modelId="{7B8B4502-05CB-43E4-AD78-E00A535965C4}" type="presOf" srcId="{C7A76F19-4C87-4BC5-8CF6-B2A1649C7A07}" destId="{E3759F46-0C49-4BAB-BEE8-A13221FC0449}" srcOrd="0" destOrd="0" presId="urn:microsoft.com/office/officeart/2005/8/layout/hierarchy1"/>
    <dgm:cxn modelId="{06C8542C-C5FD-4C4A-8C3E-5B2935ECBC7A}" type="presOf" srcId="{96F0177F-DBC4-4891-B59A-B30DFF5EF400}" destId="{362443A4-3EC8-490A-B880-D0E870D3A4D3}" srcOrd="0" destOrd="0" presId="urn:microsoft.com/office/officeart/2005/8/layout/hierarchy1"/>
    <dgm:cxn modelId="{D73CC0F5-25F1-440B-A5DC-897B04CF4628}" srcId="{8596D3E1-5EDD-43FA-9109-FA9046056E1B}" destId="{96F0177F-DBC4-4891-B59A-B30DFF5EF400}" srcOrd="0" destOrd="0" parTransId="{22BBB7DE-8818-4327-B715-71B0AADC78EF}" sibTransId="{C4FE7762-986D-473D-8167-D95040784B55}"/>
    <dgm:cxn modelId="{01B6851F-A75A-4493-9781-AC4797F6A0C4}" type="presParOf" srcId="{77F33173-757E-4FBB-AAE8-CA7DE5A41141}" destId="{36D266C2-C384-4D00-B53D-E0768DFF59E7}" srcOrd="0" destOrd="0" presId="urn:microsoft.com/office/officeart/2005/8/layout/hierarchy1"/>
    <dgm:cxn modelId="{474E0968-6482-474F-9F8D-3A46AF681E80}" type="presParOf" srcId="{36D266C2-C384-4D00-B53D-E0768DFF59E7}" destId="{0BEF6E34-9ED2-4066-9AE9-A55186CC5C09}" srcOrd="0" destOrd="0" presId="urn:microsoft.com/office/officeart/2005/8/layout/hierarchy1"/>
    <dgm:cxn modelId="{42681279-ECF5-422F-AD3F-E9A435E332E5}" type="presParOf" srcId="{0BEF6E34-9ED2-4066-9AE9-A55186CC5C09}" destId="{0A7E44FF-48C8-43F0-9B6A-1A7C88EB6E31}" srcOrd="0" destOrd="0" presId="urn:microsoft.com/office/officeart/2005/8/layout/hierarchy1"/>
    <dgm:cxn modelId="{33D07BF2-C72D-4CFA-902B-1353A72660F9}" type="presParOf" srcId="{0BEF6E34-9ED2-4066-9AE9-A55186CC5C09}" destId="{362443A4-3EC8-490A-B880-D0E870D3A4D3}" srcOrd="1" destOrd="0" presId="urn:microsoft.com/office/officeart/2005/8/layout/hierarchy1"/>
    <dgm:cxn modelId="{328D7EC6-ECF7-460F-AD03-64E104B0DF5B}" type="presParOf" srcId="{36D266C2-C384-4D00-B53D-E0768DFF59E7}" destId="{FFCE507C-3A2C-4F9B-8F2F-E8791DF7E4DF}" srcOrd="1" destOrd="0" presId="urn:microsoft.com/office/officeart/2005/8/layout/hierarchy1"/>
    <dgm:cxn modelId="{D7DED24E-1BA3-48A0-B5D1-0E3322414C65}" type="presParOf" srcId="{FFCE507C-3A2C-4F9B-8F2F-E8791DF7E4DF}" destId="{217DD888-A7E7-4682-A133-026B4756AC16}" srcOrd="0" destOrd="0" presId="urn:microsoft.com/office/officeart/2005/8/layout/hierarchy1"/>
    <dgm:cxn modelId="{40C6F4A6-51AE-481F-9454-0A5DBA2DD57D}" type="presParOf" srcId="{FFCE507C-3A2C-4F9B-8F2F-E8791DF7E4DF}" destId="{90AA9C39-2EB4-4933-AF2E-12DFB972A986}" srcOrd="1" destOrd="0" presId="urn:microsoft.com/office/officeart/2005/8/layout/hierarchy1"/>
    <dgm:cxn modelId="{897C4413-36AF-40DC-A483-2465D80F2E53}" type="presParOf" srcId="{90AA9C39-2EB4-4933-AF2E-12DFB972A986}" destId="{9C9094F8-3345-4049-8698-49B0399FF439}" srcOrd="0" destOrd="0" presId="urn:microsoft.com/office/officeart/2005/8/layout/hierarchy1"/>
    <dgm:cxn modelId="{C85A064E-378A-40B1-9EA7-9597B59D6FDE}" type="presParOf" srcId="{9C9094F8-3345-4049-8698-49B0399FF439}" destId="{EA553550-61FD-4026-B45A-9109FF6149C9}" srcOrd="0" destOrd="0" presId="urn:microsoft.com/office/officeart/2005/8/layout/hierarchy1"/>
    <dgm:cxn modelId="{2E5EF2A9-7EE9-4652-8AD4-9154DAB80C50}" type="presParOf" srcId="{9C9094F8-3345-4049-8698-49B0399FF439}" destId="{E208D0E8-BBF2-4977-BDA1-23513CA0E62A}" srcOrd="1" destOrd="0" presId="urn:microsoft.com/office/officeart/2005/8/layout/hierarchy1"/>
    <dgm:cxn modelId="{54A63784-18BA-4DE6-AF49-8C862C7A8897}" type="presParOf" srcId="{90AA9C39-2EB4-4933-AF2E-12DFB972A986}" destId="{B7DABF91-46BD-4351-AA3F-79DB652FC4F8}" srcOrd="1" destOrd="0" presId="urn:microsoft.com/office/officeart/2005/8/layout/hierarchy1"/>
    <dgm:cxn modelId="{3D12B4A2-15D9-42E7-B494-F64DAA546F5A}" type="presParOf" srcId="{FFCE507C-3A2C-4F9B-8F2F-E8791DF7E4DF}" destId="{E3759F46-0C49-4BAB-BEE8-A13221FC0449}" srcOrd="2" destOrd="0" presId="urn:microsoft.com/office/officeart/2005/8/layout/hierarchy1"/>
    <dgm:cxn modelId="{1322DEF5-B4BB-4E43-9C54-38117A1E5B31}" type="presParOf" srcId="{FFCE507C-3A2C-4F9B-8F2F-E8791DF7E4DF}" destId="{52BC9763-750A-4503-B0E4-D939F4A4B6FF}" srcOrd="3" destOrd="0" presId="urn:microsoft.com/office/officeart/2005/8/layout/hierarchy1"/>
    <dgm:cxn modelId="{F31D7B63-AFE7-4FEA-9CB1-861BF5F94FB6}" type="presParOf" srcId="{52BC9763-750A-4503-B0E4-D939F4A4B6FF}" destId="{EA9C0E5B-345A-435D-B3CF-D0F14E0EE9D6}" srcOrd="0" destOrd="0" presId="urn:microsoft.com/office/officeart/2005/8/layout/hierarchy1"/>
    <dgm:cxn modelId="{7DD4635F-B63A-49F5-8C0B-73396F22BF0C}" type="presParOf" srcId="{EA9C0E5B-345A-435D-B3CF-D0F14E0EE9D6}" destId="{73B7AD47-5E06-48F0-AAF7-C1A311C61099}" srcOrd="0" destOrd="0" presId="urn:microsoft.com/office/officeart/2005/8/layout/hierarchy1"/>
    <dgm:cxn modelId="{00A42D0D-3498-4EFF-9830-1E13A873B9FB}" type="presParOf" srcId="{EA9C0E5B-345A-435D-B3CF-D0F14E0EE9D6}" destId="{33C08B03-A921-4430-A037-242E93389D17}" srcOrd="1" destOrd="0" presId="urn:microsoft.com/office/officeart/2005/8/layout/hierarchy1"/>
    <dgm:cxn modelId="{A6DF11AD-5D6E-4826-955A-FEABEAB88914}" type="presParOf" srcId="{52BC9763-750A-4503-B0E4-D939F4A4B6FF}" destId="{C5965158-E88E-421C-8429-E58216629CCC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19314B-32A6-4675-9D45-50D0ABF7F8C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8B2CA59-5516-41B3-9C88-3060816902D8}">
      <dgm:prSet phldrT="[Текст]"/>
      <dgm:spPr/>
      <dgm:t>
        <a:bodyPr/>
        <a:lstStyle/>
        <a:p>
          <a:r>
            <a:rPr lang="uk-UA" dirty="0" smtClean="0"/>
            <a:t>Проектував машини для літання</a:t>
          </a:r>
          <a:endParaRPr lang="uk-UA" dirty="0"/>
        </a:p>
      </dgm:t>
    </dgm:pt>
    <dgm:pt modelId="{8B9D83F2-B9FC-4151-A5A6-8E092FC6F818}" type="parTrans" cxnId="{69342F02-1F8D-4E04-81A5-376EDBFA5DAC}">
      <dgm:prSet/>
      <dgm:spPr/>
      <dgm:t>
        <a:bodyPr/>
        <a:lstStyle/>
        <a:p>
          <a:endParaRPr lang="uk-UA"/>
        </a:p>
      </dgm:t>
    </dgm:pt>
    <dgm:pt modelId="{05B228C6-7C4A-4967-B0FB-78614BB3EE52}" type="sibTrans" cxnId="{69342F02-1F8D-4E04-81A5-376EDBFA5DAC}">
      <dgm:prSet/>
      <dgm:spPr/>
      <dgm:t>
        <a:bodyPr/>
        <a:lstStyle/>
        <a:p>
          <a:endParaRPr lang="uk-UA"/>
        </a:p>
      </dgm:t>
    </dgm:pt>
    <dgm:pt modelId="{38AB0F63-96CB-4BB0-85C5-941FED6353E0}">
      <dgm:prSet phldrT="[Текст]"/>
      <dgm:spPr/>
      <dgm:t>
        <a:bodyPr/>
        <a:lstStyle/>
        <a:p>
          <a:r>
            <a:rPr lang="uk-UA" dirty="0" smtClean="0"/>
            <a:t>Займався теслярством і столярством</a:t>
          </a:r>
          <a:endParaRPr lang="uk-UA" dirty="0"/>
        </a:p>
      </dgm:t>
    </dgm:pt>
    <dgm:pt modelId="{1D6EA13E-E40F-4428-BA29-78DFC2833CE5}" type="parTrans" cxnId="{C39C857F-4EF6-4414-AE0A-D9C16D185622}">
      <dgm:prSet/>
      <dgm:spPr/>
      <dgm:t>
        <a:bodyPr/>
        <a:lstStyle/>
        <a:p>
          <a:endParaRPr lang="uk-UA"/>
        </a:p>
      </dgm:t>
    </dgm:pt>
    <dgm:pt modelId="{A196A102-5314-4DE7-89BE-538C89270D9D}" type="sibTrans" cxnId="{C39C857F-4EF6-4414-AE0A-D9C16D185622}">
      <dgm:prSet/>
      <dgm:spPr/>
      <dgm:t>
        <a:bodyPr/>
        <a:lstStyle/>
        <a:p>
          <a:endParaRPr lang="uk-UA"/>
        </a:p>
      </dgm:t>
    </dgm:pt>
    <dgm:pt modelId="{47F291D9-F8B5-4FBB-97AE-2B20920E769E}">
      <dgm:prSet phldrT="[Текст]"/>
      <dgm:spPr/>
      <dgm:t>
        <a:bodyPr/>
        <a:lstStyle/>
        <a:p>
          <a:r>
            <a:rPr lang="uk-UA" dirty="0" smtClean="0"/>
            <a:t>Вивчав садівництво</a:t>
          </a:r>
          <a:endParaRPr lang="uk-UA" dirty="0"/>
        </a:p>
      </dgm:t>
    </dgm:pt>
    <dgm:pt modelId="{F0A6F582-3CCC-43EB-ABFE-025604FB05DB}" type="parTrans" cxnId="{344F7AFE-10F7-489E-81D5-343E2A0E183D}">
      <dgm:prSet/>
      <dgm:spPr/>
      <dgm:t>
        <a:bodyPr/>
        <a:lstStyle/>
        <a:p>
          <a:endParaRPr lang="uk-UA"/>
        </a:p>
      </dgm:t>
    </dgm:pt>
    <dgm:pt modelId="{B2C8D88D-4C02-4990-9ACE-EEEC3CBC8ED3}" type="sibTrans" cxnId="{344F7AFE-10F7-489E-81D5-343E2A0E183D}">
      <dgm:prSet/>
      <dgm:spPr/>
      <dgm:t>
        <a:bodyPr/>
        <a:lstStyle/>
        <a:p>
          <a:endParaRPr lang="uk-UA"/>
        </a:p>
      </dgm:t>
    </dgm:pt>
    <dgm:pt modelId="{897BB431-75D7-45A8-BCB8-954B799101C9}">
      <dgm:prSet phldrT="[Текст]"/>
      <dgm:spPr/>
      <dgm:t>
        <a:bodyPr/>
        <a:lstStyle/>
        <a:p>
          <a:r>
            <a:rPr lang="uk-UA" dirty="0" smtClean="0"/>
            <a:t>Найбільше любив читати</a:t>
          </a:r>
          <a:endParaRPr lang="uk-UA" dirty="0"/>
        </a:p>
      </dgm:t>
    </dgm:pt>
    <dgm:pt modelId="{02A60548-A44A-4441-8CB6-07EB7F4F0CA8}" type="parTrans" cxnId="{3A47C945-A6D6-4BB4-9525-C88A6D161FC1}">
      <dgm:prSet/>
      <dgm:spPr/>
    </dgm:pt>
    <dgm:pt modelId="{9227692A-D34E-4F9A-ACAF-4DBD428AC9F5}" type="sibTrans" cxnId="{3A47C945-A6D6-4BB4-9525-C88A6D161FC1}">
      <dgm:prSet/>
      <dgm:spPr/>
    </dgm:pt>
    <dgm:pt modelId="{51F81C90-74DC-4B31-A309-56F3B8219B48}" type="pres">
      <dgm:prSet presAssocID="{A119314B-32A6-4675-9D45-50D0ABF7F8CA}" presName="linear" presStyleCnt="0">
        <dgm:presLayoutVars>
          <dgm:dir/>
          <dgm:animLvl val="lvl"/>
          <dgm:resizeHandles val="exact"/>
        </dgm:presLayoutVars>
      </dgm:prSet>
      <dgm:spPr/>
    </dgm:pt>
    <dgm:pt modelId="{A326A022-FA47-4980-9C5A-DACD414372E8}" type="pres">
      <dgm:prSet presAssocID="{48B2CA59-5516-41B3-9C88-3060816902D8}" presName="parentLin" presStyleCnt="0"/>
      <dgm:spPr/>
    </dgm:pt>
    <dgm:pt modelId="{7E613EF8-BFBE-4442-8E4A-D47FD4393448}" type="pres">
      <dgm:prSet presAssocID="{48B2CA59-5516-41B3-9C88-3060816902D8}" presName="parentLeftMargin" presStyleLbl="node1" presStyleIdx="0" presStyleCnt="4"/>
      <dgm:spPr/>
    </dgm:pt>
    <dgm:pt modelId="{055C6628-5BD8-46F3-A1D8-FE3620726519}" type="pres">
      <dgm:prSet presAssocID="{48B2CA59-5516-41B3-9C88-3060816902D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972DF42-8377-426A-B569-C096A7E565CC}" type="pres">
      <dgm:prSet presAssocID="{48B2CA59-5516-41B3-9C88-3060816902D8}" presName="negativeSpace" presStyleCnt="0"/>
      <dgm:spPr/>
    </dgm:pt>
    <dgm:pt modelId="{43E29B39-31BD-45AF-8FC0-17156D1CAEDB}" type="pres">
      <dgm:prSet presAssocID="{48B2CA59-5516-41B3-9C88-3060816902D8}" presName="childText" presStyleLbl="conFgAcc1" presStyleIdx="0" presStyleCnt="4">
        <dgm:presLayoutVars>
          <dgm:bulletEnabled val="1"/>
        </dgm:presLayoutVars>
      </dgm:prSet>
      <dgm:spPr/>
    </dgm:pt>
    <dgm:pt modelId="{9FAA08E9-C5A4-42E1-A82A-83886CB81123}" type="pres">
      <dgm:prSet presAssocID="{05B228C6-7C4A-4967-B0FB-78614BB3EE52}" presName="spaceBetweenRectangles" presStyleCnt="0"/>
      <dgm:spPr/>
    </dgm:pt>
    <dgm:pt modelId="{ABB88FED-74C0-42C7-A5FB-0918A470BC00}" type="pres">
      <dgm:prSet presAssocID="{38AB0F63-96CB-4BB0-85C5-941FED6353E0}" presName="parentLin" presStyleCnt="0"/>
      <dgm:spPr/>
    </dgm:pt>
    <dgm:pt modelId="{914A6E9B-04B2-4795-B09E-7999D95C7980}" type="pres">
      <dgm:prSet presAssocID="{38AB0F63-96CB-4BB0-85C5-941FED6353E0}" presName="parentLeftMargin" presStyleLbl="node1" presStyleIdx="0" presStyleCnt="4"/>
      <dgm:spPr/>
    </dgm:pt>
    <dgm:pt modelId="{89D4831B-FE05-4FF5-981D-45E534F6CCF4}" type="pres">
      <dgm:prSet presAssocID="{38AB0F63-96CB-4BB0-85C5-941FED6353E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E368A60-9E3D-4EB3-B908-B013AFF30DBB}" type="pres">
      <dgm:prSet presAssocID="{38AB0F63-96CB-4BB0-85C5-941FED6353E0}" presName="negativeSpace" presStyleCnt="0"/>
      <dgm:spPr/>
    </dgm:pt>
    <dgm:pt modelId="{60568486-2C15-4F59-A2A5-149390DA0FF0}" type="pres">
      <dgm:prSet presAssocID="{38AB0F63-96CB-4BB0-85C5-941FED6353E0}" presName="childText" presStyleLbl="conFgAcc1" presStyleIdx="1" presStyleCnt="4">
        <dgm:presLayoutVars>
          <dgm:bulletEnabled val="1"/>
        </dgm:presLayoutVars>
      </dgm:prSet>
      <dgm:spPr/>
    </dgm:pt>
    <dgm:pt modelId="{805DE1A3-5A69-4AEC-986E-65781DD2EE7F}" type="pres">
      <dgm:prSet presAssocID="{A196A102-5314-4DE7-89BE-538C89270D9D}" presName="spaceBetweenRectangles" presStyleCnt="0"/>
      <dgm:spPr/>
    </dgm:pt>
    <dgm:pt modelId="{328288A8-5DBA-4D04-A211-FDB3EEE3DE6C}" type="pres">
      <dgm:prSet presAssocID="{47F291D9-F8B5-4FBB-97AE-2B20920E769E}" presName="parentLin" presStyleCnt="0"/>
      <dgm:spPr/>
    </dgm:pt>
    <dgm:pt modelId="{724326ED-2301-409F-8D9E-0A42ABE4A5A0}" type="pres">
      <dgm:prSet presAssocID="{47F291D9-F8B5-4FBB-97AE-2B20920E769E}" presName="parentLeftMargin" presStyleLbl="node1" presStyleIdx="1" presStyleCnt="4"/>
      <dgm:spPr/>
    </dgm:pt>
    <dgm:pt modelId="{DD04F334-CC38-49E0-99F6-7572A7B7A319}" type="pres">
      <dgm:prSet presAssocID="{47F291D9-F8B5-4FBB-97AE-2B20920E769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0045392-8299-4F6C-AF28-3377EAF483F9}" type="pres">
      <dgm:prSet presAssocID="{47F291D9-F8B5-4FBB-97AE-2B20920E769E}" presName="negativeSpace" presStyleCnt="0"/>
      <dgm:spPr/>
    </dgm:pt>
    <dgm:pt modelId="{46E27748-4A34-4B1D-B0C6-8C6D1AEB83C3}" type="pres">
      <dgm:prSet presAssocID="{47F291D9-F8B5-4FBB-97AE-2B20920E769E}" presName="childText" presStyleLbl="conFgAcc1" presStyleIdx="2" presStyleCnt="4">
        <dgm:presLayoutVars>
          <dgm:bulletEnabled val="1"/>
        </dgm:presLayoutVars>
      </dgm:prSet>
      <dgm:spPr/>
    </dgm:pt>
    <dgm:pt modelId="{8A11522D-6160-47FE-9228-ABD6DD6AACD2}" type="pres">
      <dgm:prSet presAssocID="{B2C8D88D-4C02-4990-9ACE-EEEC3CBC8ED3}" presName="spaceBetweenRectangles" presStyleCnt="0"/>
      <dgm:spPr/>
    </dgm:pt>
    <dgm:pt modelId="{9413546C-D4E7-490E-8C1D-0EC26291662C}" type="pres">
      <dgm:prSet presAssocID="{897BB431-75D7-45A8-BCB8-954B799101C9}" presName="parentLin" presStyleCnt="0"/>
      <dgm:spPr/>
    </dgm:pt>
    <dgm:pt modelId="{1FDCAB2E-FB12-4439-AA9A-11BD8345EE4D}" type="pres">
      <dgm:prSet presAssocID="{897BB431-75D7-45A8-BCB8-954B799101C9}" presName="parentLeftMargin" presStyleLbl="node1" presStyleIdx="2" presStyleCnt="4"/>
      <dgm:spPr/>
    </dgm:pt>
    <dgm:pt modelId="{F5241130-E466-4DDE-BD0E-B26C625119D0}" type="pres">
      <dgm:prSet presAssocID="{897BB431-75D7-45A8-BCB8-954B799101C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EAD68B0-8D83-4C80-8698-3237F55562CE}" type="pres">
      <dgm:prSet presAssocID="{897BB431-75D7-45A8-BCB8-954B799101C9}" presName="negativeSpace" presStyleCnt="0"/>
      <dgm:spPr/>
    </dgm:pt>
    <dgm:pt modelId="{D7712E7C-2DF4-4D32-83AA-E96D34AC4DEF}" type="pres">
      <dgm:prSet presAssocID="{897BB431-75D7-45A8-BCB8-954B799101C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39C857F-4EF6-4414-AE0A-D9C16D185622}" srcId="{A119314B-32A6-4675-9D45-50D0ABF7F8CA}" destId="{38AB0F63-96CB-4BB0-85C5-941FED6353E0}" srcOrd="1" destOrd="0" parTransId="{1D6EA13E-E40F-4428-BA29-78DFC2833CE5}" sibTransId="{A196A102-5314-4DE7-89BE-538C89270D9D}"/>
    <dgm:cxn modelId="{66DC7B22-E508-41ED-8FF9-F5F9AFF28B2C}" type="presOf" srcId="{38AB0F63-96CB-4BB0-85C5-941FED6353E0}" destId="{89D4831B-FE05-4FF5-981D-45E534F6CCF4}" srcOrd="1" destOrd="0" presId="urn:microsoft.com/office/officeart/2005/8/layout/list1"/>
    <dgm:cxn modelId="{D966D70F-9534-486C-90D4-ADFBA5791F3A}" type="presOf" srcId="{47F291D9-F8B5-4FBB-97AE-2B20920E769E}" destId="{DD04F334-CC38-49E0-99F6-7572A7B7A319}" srcOrd="1" destOrd="0" presId="urn:microsoft.com/office/officeart/2005/8/layout/list1"/>
    <dgm:cxn modelId="{7816DC06-B467-41D8-9599-201AE7BEF6D3}" type="presOf" srcId="{48B2CA59-5516-41B3-9C88-3060816902D8}" destId="{7E613EF8-BFBE-4442-8E4A-D47FD4393448}" srcOrd="0" destOrd="0" presId="urn:microsoft.com/office/officeart/2005/8/layout/list1"/>
    <dgm:cxn modelId="{69342F02-1F8D-4E04-81A5-376EDBFA5DAC}" srcId="{A119314B-32A6-4675-9D45-50D0ABF7F8CA}" destId="{48B2CA59-5516-41B3-9C88-3060816902D8}" srcOrd="0" destOrd="0" parTransId="{8B9D83F2-B9FC-4151-A5A6-8E092FC6F818}" sibTransId="{05B228C6-7C4A-4967-B0FB-78614BB3EE52}"/>
    <dgm:cxn modelId="{E791E6BC-062D-4069-9D81-97EB975B7A77}" type="presOf" srcId="{38AB0F63-96CB-4BB0-85C5-941FED6353E0}" destId="{914A6E9B-04B2-4795-B09E-7999D95C7980}" srcOrd="0" destOrd="0" presId="urn:microsoft.com/office/officeart/2005/8/layout/list1"/>
    <dgm:cxn modelId="{3A47C945-A6D6-4BB4-9525-C88A6D161FC1}" srcId="{A119314B-32A6-4675-9D45-50D0ABF7F8CA}" destId="{897BB431-75D7-45A8-BCB8-954B799101C9}" srcOrd="3" destOrd="0" parTransId="{02A60548-A44A-4441-8CB6-07EB7F4F0CA8}" sibTransId="{9227692A-D34E-4F9A-ACAF-4DBD428AC9F5}"/>
    <dgm:cxn modelId="{F34C6389-03E2-4263-A06F-1BA163EC9584}" type="presOf" srcId="{A119314B-32A6-4675-9D45-50D0ABF7F8CA}" destId="{51F81C90-74DC-4B31-A309-56F3B8219B48}" srcOrd="0" destOrd="0" presId="urn:microsoft.com/office/officeart/2005/8/layout/list1"/>
    <dgm:cxn modelId="{7CC0B338-A210-4A30-96F2-F65131236511}" type="presOf" srcId="{897BB431-75D7-45A8-BCB8-954B799101C9}" destId="{F5241130-E466-4DDE-BD0E-B26C625119D0}" srcOrd="1" destOrd="0" presId="urn:microsoft.com/office/officeart/2005/8/layout/list1"/>
    <dgm:cxn modelId="{54C3BA81-FBDA-4BD1-B5E2-46A902D5F61E}" type="presOf" srcId="{897BB431-75D7-45A8-BCB8-954B799101C9}" destId="{1FDCAB2E-FB12-4439-AA9A-11BD8345EE4D}" srcOrd="0" destOrd="0" presId="urn:microsoft.com/office/officeart/2005/8/layout/list1"/>
    <dgm:cxn modelId="{E7A74C77-2AB3-42BD-AF31-25B02BBD1551}" type="presOf" srcId="{47F291D9-F8B5-4FBB-97AE-2B20920E769E}" destId="{724326ED-2301-409F-8D9E-0A42ABE4A5A0}" srcOrd="0" destOrd="0" presId="urn:microsoft.com/office/officeart/2005/8/layout/list1"/>
    <dgm:cxn modelId="{344F7AFE-10F7-489E-81D5-343E2A0E183D}" srcId="{A119314B-32A6-4675-9D45-50D0ABF7F8CA}" destId="{47F291D9-F8B5-4FBB-97AE-2B20920E769E}" srcOrd="2" destOrd="0" parTransId="{F0A6F582-3CCC-43EB-ABFE-025604FB05DB}" sibTransId="{B2C8D88D-4C02-4990-9ACE-EEEC3CBC8ED3}"/>
    <dgm:cxn modelId="{1879293C-0F09-4823-AECD-6577F0FA6C04}" type="presOf" srcId="{48B2CA59-5516-41B3-9C88-3060816902D8}" destId="{055C6628-5BD8-46F3-A1D8-FE3620726519}" srcOrd="1" destOrd="0" presId="urn:microsoft.com/office/officeart/2005/8/layout/list1"/>
    <dgm:cxn modelId="{52AC2C46-8F94-4FA8-BBEC-34F756A58FE0}" type="presParOf" srcId="{51F81C90-74DC-4B31-A309-56F3B8219B48}" destId="{A326A022-FA47-4980-9C5A-DACD414372E8}" srcOrd="0" destOrd="0" presId="urn:microsoft.com/office/officeart/2005/8/layout/list1"/>
    <dgm:cxn modelId="{FBF6B8D8-93EC-4164-AB85-24DF0DBB1B21}" type="presParOf" srcId="{A326A022-FA47-4980-9C5A-DACD414372E8}" destId="{7E613EF8-BFBE-4442-8E4A-D47FD4393448}" srcOrd="0" destOrd="0" presId="urn:microsoft.com/office/officeart/2005/8/layout/list1"/>
    <dgm:cxn modelId="{F76E676C-1AFA-42E4-B9F3-CF133FECD064}" type="presParOf" srcId="{A326A022-FA47-4980-9C5A-DACD414372E8}" destId="{055C6628-5BD8-46F3-A1D8-FE3620726519}" srcOrd="1" destOrd="0" presId="urn:microsoft.com/office/officeart/2005/8/layout/list1"/>
    <dgm:cxn modelId="{7632D3F7-E9FB-40AB-95FB-A067AA815381}" type="presParOf" srcId="{51F81C90-74DC-4B31-A309-56F3B8219B48}" destId="{1972DF42-8377-426A-B569-C096A7E565CC}" srcOrd="1" destOrd="0" presId="urn:microsoft.com/office/officeart/2005/8/layout/list1"/>
    <dgm:cxn modelId="{6A566976-6687-4342-81F8-F88D22D31713}" type="presParOf" srcId="{51F81C90-74DC-4B31-A309-56F3B8219B48}" destId="{43E29B39-31BD-45AF-8FC0-17156D1CAEDB}" srcOrd="2" destOrd="0" presId="urn:microsoft.com/office/officeart/2005/8/layout/list1"/>
    <dgm:cxn modelId="{EE412D04-E800-4AA5-912C-122CD4475671}" type="presParOf" srcId="{51F81C90-74DC-4B31-A309-56F3B8219B48}" destId="{9FAA08E9-C5A4-42E1-A82A-83886CB81123}" srcOrd="3" destOrd="0" presId="urn:microsoft.com/office/officeart/2005/8/layout/list1"/>
    <dgm:cxn modelId="{7A880322-3FFA-4751-B696-9F262FF9F0F0}" type="presParOf" srcId="{51F81C90-74DC-4B31-A309-56F3B8219B48}" destId="{ABB88FED-74C0-42C7-A5FB-0918A470BC00}" srcOrd="4" destOrd="0" presId="urn:microsoft.com/office/officeart/2005/8/layout/list1"/>
    <dgm:cxn modelId="{81BB4706-2810-4E28-BFEA-E53C5619DDA0}" type="presParOf" srcId="{ABB88FED-74C0-42C7-A5FB-0918A470BC00}" destId="{914A6E9B-04B2-4795-B09E-7999D95C7980}" srcOrd="0" destOrd="0" presId="urn:microsoft.com/office/officeart/2005/8/layout/list1"/>
    <dgm:cxn modelId="{70685AB2-5F04-4440-8911-D41078828450}" type="presParOf" srcId="{ABB88FED-74C0-42C7-A5FB-0918A470BC00}" destId="{89D4831B-FE05-4FF5-981D-45E534F6CCF4}" srcOrd="1" destOrd="0" presId="urn:microsoft.com/office/officeart/2005/8/layout/list1"/>
    <dgm:cxn modelId="{4A3E56DC-E311-4510-9972-D7F0C5DDDB8B}" type="presParOf" srcId="{51F81C90-74DC-4B31-A309-56F3B8219B48}" destId="{6E368A60-9E3D-4EB3-B908-B013AFF30DBB}" srcOrd="5" destOrd="0" presId="urn:microsoft.com/office/officeart/2005/8/layout/list1"/>
    <dgm:cxn modelId="{733A1D8E-F192-4DC8-9AA3-07B4DDC26ACD}" type="presParOf" srcId="{51F81C90-74DC-4B31-A309-56F3B8219B48}" destId="{60568486-2C15-4F59-A2A5-149390DA0FF0}" srcOrd="6" destOrd="0" presId="urn:microsoft.com/office/officeart/2005/8/layout/list1"/>
    <dgm:cxn modelId="{1965AD40-64ED-4BD6-869F-F4D745641FE2}" type="presParOf" srcId="{51F81C90-74DC-4B31-A309-56F3B8219B48}" destId="{805DE1A3-5A69-4AEC-986E-65781DD2EE7F}" srcOrd="7" destOrd="0" presId="urn:microsoft.com/office/officeart/2005/8/layout/list1"/>
    <dgm:cxn modelId="{E6157EF6-5834-4914-A190-FAEA99737CB2}" type="presParOf" srcId="{51F81C90-74DC-4B31-A309-56F3B8219B48}" destId="{328288A8-5DBA-4D04-A211-FDB3EEE3DE6C}" srcOrd="8" destOrd="0" presId="urn:microsoft.com/office/officeart/2005/8/layout/list1"/>
    <dgm:cxn modelId="{4A2B5894-7D4F-47A1-8AC0-5F307296B382}" type="presParOf" srcId="{328288A8-5DBA-4D04-A211-FDB3EEE3DE6C}" destId="{724326ED-2301-409F-8D9E-0A42ABE4A5A0}" srcOrd="0" destOrd="0" presId="urn:microsoft.com/office/officeart/2005/8/layout/list1"/>
    <dgm:cxn modelId="{A705FDC2-FC86-41CF-8A5A-28BC90E4F29D}" type="presParOf" srcId="{328288A8-5DBA-4D04-A211-FDB3EEE3DE6C}" destId="{DD04F334-CC38-49E0-99F6-7572A7B7A319}" srcOrd="1" destOrd="0" presId="urn:microsoft.com/office/officeart/2005/8/layout/list1"/>
    <dgm:cxn modelId="{D27A50D6-CE49-4FD9-916D-F0BB9785CE1F}" type="presParOf" srcId="{51F81C90-74DC-4B31-A309-56F3B8219B48}" destId="{70045392-8299-4F6C-AF28-3377EAF483F9}" srcOrd="9" destOrd="0" presId="urn:microsoft.com/office/officeart/2005/8/layout/list1"/>
    <dgm:cxn modelId="{41F3D8C6-5E0E-433D-8FC3-156C1172A421}" type="presParOf" srcId="{51F81C90-74DC-4B31-A309-56F3B8219B48}" destId="{46E27748-4A34-4B1D-B0C6-8C6D1AEB83C3}" srcOrd="10" destOrd="0" presId="urn:microsoft.com/office/officeart/2005/8/layout/list1"/>
    <dgm:cxn modelId="{90C540CB-0C37-4389-BDD1-6818E7AD4D79}" type="presParOf" srcId="{51F81C90-74DC-4B31-A309-56F3B8219B48}" destId="{8A11522D-6160-47FE-9228-ABD6DD6AACD2}" srcOrd="11" destOrd="0" presId="urn:microsoft.com/office/officeart/2005/8/layout/list1"/>
    <dgm:cxn modelId="{44D304C8-C6AD-4A35-B405-0DB256C7A8CE}" type="presParOf" srcId="{51F81C90-74DC-4B31-A309-56F3B8219B48}" destId="{9413546C-D4E7-490E-8C1D-0EC26291662C}" srcOrd="12" destOrd="0" presId="urn:microsoft.com/office/officeart/2005/8/layout/list1"/>
    <dgm:cxn modelId="{3D68D176-05CA-43CE-874A-6C5D0DF53400}" type="presParOf" srcId="{9413546C-D4E7-490E-8C1D-0EC26291662C}" destId="{1FDCAB2E-FB12-4439-AA9A-11BD8345EE4D}" srcOrd="0" destOrd="0" presId="urn:microsoft.com/office/officeart/2005/8/layout/list1"/>
    <dgm:cxn modelId="{9C3F95EF-79B1-49CD-B955-D5D5879DCD46}" type="presParOf" srcId="{9413546C-D4E7-490E-8C1D-0EC26291662C}" destId="{F5241130-E466-4DDE-BD0E-B26C625119D0}" srcOrd="1" destOrd="0" presId="urn:microsoft.com/office/officeart/2005/8/layout/list1"/>
    <dgm:cxn modelId="{32ED5B19-E3EF-422B-9A0B-D3E77B8FE08C}" type="presParOf" srcId="{51F81C90-74DC-4B31-A309-56F3B8219B48}" destId="{1EAD68B0-8D83-4C80-8698-3237F55562CE}" srcOrd="13" destOrd="0" presId="urn:microsoft.com/office/officeart/2005/8/layout/list1"/>
    <dgm:cxn modelId="{745BAC17-5AC5-487B-A6F3-AA6F6CDEFCBB}" type="presParOf" srcId="{51F81C90-74DC-4B31-A309-56F3B8219B48}" destId="{D7712E7C-2DF4-4D32-83AA-E96D34AC4DE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BB38FD-38C3-473B-BDB0-97D653298AB3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8DD002C1-75EC-4C31-A148-D9F5DF4A785F}">
      <dgm:prSet phldrT="[Текст]"/>
      <dgm:spPr/>
      <dgm:t>
        <a:bodyPr/>
        <a:lstStyle/>
        <a:p>
          <a:r>
            <a:rPr lang="uk-UA" dirty="0" smtClean="0"/>
            <a:t>Перша збірка </a:t>
          </a:r>
          <a:r>
            <a:rPr lang="uk-UA" dirty="0" err="1" smtClean="0"/>
            <a:t>“На</a:t>
          </a:r>
          <a:r>
            <a:rPr lang="uk-UA" dirty="0" smtClean="0"/>
            <a:t> білих </a:t>
          </a:r>
          <a:r>
            <a:rPr lang="uk-UA" dirty="0" err="1" smtClean="0"/>
            <a:t>островах”</a:t>
          </a:r>
          <a:r>
            <a:rPr lang="uk-UA" dirty="0" smtClean="0"/>
            <a:t>  1910</a:t>
          </a:r>
          <a:endParaRPr lang="uk-UA" dirty="0"/>
        </a:p>
      </dgm:t>
    </dgm:pt>
    <dgm:pt modelId="{67C69E4D-AD7C-4784-A028-F43807188D43}" type="parTrans" cxnId="{B70C65D0-0417-4F4A-9F89-C4C5E63FB629}">
      <dgm:prSet/>
      <dgm:spPr/>
      <dgm:t>
        <a:bodyPr/>
        <a:lstStyle/>
        <a:p>
          <a:endParaRPr lang="uk-UA"/>
        </a:p>
      </dgm:t>
    </dgm:pt>
    <dgm:pt modelId="{5C01969B-AC71-4B01-81B5-CC22C8800201}" type="sibTrans" cxnId="{B70C65D0-0417-4F4A-9F89-C4C5E63FB629}">
      <dgm:prSet/>
      <dgm:spPr/>
      <dgm:t>
        <a:bodyPr/>
        <a:lstStyle/>
        <a:p>
          <a:endParaRPr lang="uk-UA"/>
        </a:p>
      </dgm:t>
    </dgm:pt>
    <dgm:pt modelId="{98DFBACE-7179-4562-86ED-76058468C0E1}">
      <dgm:prSet phldrT="[Текст]"/>
      <dgm:spPr/>
      <dgm:t>
        <a:bodyPr/>
        <a:lstStyle/>
        <a:p>
          <a:r>
            <a:rPr lang="uk-UA" dirty="0" err="1" smtClean="0"/>
            <a:t>“Під</a:t>
          </a:r>
          <a:r>
            <a:rPr lang="uk-UA" dirty="0" smtClean="0"/>
            <a:t> осінніми </a:t>
          </a:r>
          <a:r>
            <a:rPr lang="uk-UA" dirty="0" err="1" smtClean="0"/>
            <a:t>зорями”</a:t>
          </a:r>
          <a:r>
            <a:rPr lang="uk-UA" dirty="0" smtClean="0"/>
            <a:t>  1918</a:t>
          </a:r>
          <a:endParaRPr lang="uk-UA" dirty="0"/>
        </a:p>
      </dgm:t>
    </dgm:pt>
    <dgm:pt modelId="{6133D089-89BD-41DF-AD70-71F49A2EDB4D}" type="parTrans" cxnId="{3A2BD6BF-038E-455C-A063-6B98FE679459}">
      <dgm:prSet/>
      <dgm:spPr/>
      <dgm:t>
        <a:bodyPr/>
        <a:lstStyle/>
        <a:p>
          <a:endParaRPr lang="uk-UA"/>
        </a:p>
      </dgm:t>
    </dgm:pt>
    <dgm:pt modelId="{40EEA7B6-748E-4BE0-908C-8DCDED3F237E}" type="sibTrans" cxnId="{3A2BD6BF-038E-455C-A063-6B98FE679459}">
      <dgm:prSet/>
      <dgm:spPr/>
      <dgm:t>
        <a:bodyPr/>
        <a:lstStyle/>
        <a:p>
          <a:endParaRPr lang="uk-UA"/>
        </a:p>
      </dgm:t>
    </dgm:pt>
    <dgm:pt modelId="{E3D6A3AF-834D-4CB3-964D-34314BA84746}">
      <dgm:prSet phldrT="[Текст]"/>
      <dgm:spPr/>
      <dgm:t>
        <a:bodyPr/>
        <a:lstStyle/>
        <a:p>
          <a:r>
            <a:rPr lang="uk-UA" dirty="0" err="1" smtClean="0"/>
            <a:t>“Слово</a:t>
          </a:r>
          <a:r>
            <a:rPr lang="uk-UA" dirty="0" smtClean="0"/>
            <a:t> про рідну </a:t>
          </a:r>
          <a:r>
            <a:rPr lang="uk-UA" dirty="0" err="1" smtClean="0"/>
            <a:t>матір”</a:t>
          </a:r>
          <a:r>
            <a:rPr lang="uk-UA" dirty="0" smtClean="0"/>
            <a:t>  1957</a:t>
          </a:r>
          <a:endParaRPr lang="uk-UA" dirty="0"/>
        </a:p>
      </dgm:t>
    </dgm:pt>
    <dgm:pt modelId="{7B265161-3615-4048-A6F6-75CBE320DBB5}" type="parTrans" cxnId="{05E67B8F-A331-40A3-97FD-21358FFE3867}">
      <dgm:prSet/>
      <dgm:spPr/>
      <dgm:t>
        <a:bodyPr/>
        <a:lstStyle/>
        <a:p>
          <a:endParaRPr lang="uk-UA"/>
        </a:p>
      </dgm:t>
    </dgm:pt>
    <dgm:pt modelId="{0557BEB3-844A-40A6-939B-AAEA3B6C44D6}" type="sibTrans" cxnId="{05E67B8F-A331-40A3-97FD-21358FFE3867}">
      <dgm:prSet/>
      <dgm:spPr/>
      <dgm:t>
        <a:bodyPr/>
        <a:lstStyle/>
        <a:p>
          <a:endParaRPr lang="uk-UA"/>
        </a:p>
      </dgm:t>
    </dgm:pt>
    <dgm:pt modelId="{838B5FC3-E9B8-454A-95C0-E63A4F3D0942}">
      <dgm:prSet phldrT="[Текст]"/>
      <dgm:spPr/>
      <dgm:t>
        <a:bodyPr/>
        <a:lstStyle/>
        <a:p>
          <a:r>
            <a:rPr lang="uk-UA" dirty="0" err="1" smtClean="0"/>
            <a:t>“Троянди</a:t>
          </a:r>
          <a:r>
            <a:rPr lang="uk-UA" dirty="0" smtClean="0"/>
            <a:t> й </a:t>
          </a:r>
          <a:r>
            <a:rPr lang="uk-UA" dirty="0" err="1" smtClean="0"/>
            <a:t>виноград”</a:t>
          </a:r>
          <a:r>
            <a:rPr lang="uk-UA" dirty="0" smtClean="0"/>
            <a:t>  1957</a:t>
          </a:r>
          <a:endParaRPr lang="uk-UA" dirty="0"/>
        </a:p>
      </dgm:t>
    </dgm:pt>
    <dgm:pt modelId="{943A0C0F-2BF0-47CD-90B2-1970C3D78F00}" type="parTrans" cxnId="{799C4CFA-8CB7-44B2-B350-C6680DF4F19C}">
      <dgm:prSet/>
      <dgm:spPr/>
      <dgm:t>
        <a:bodyPr/>
        <a:lstStyle/>
        <a:p>
          <a:endParaRPr lang="uk-UA"/>
        </a:p>
      </dgm:t>
    </dgm:pt>
    <dgm:pt modelId="{F0A83824-ECED-4CF9-96DB-12E59A88869E}" type="sibTrans" cxnId="{799C4CFA-8CB7-44B2-B350-C6680DF4F19C}">
      <dgm:prSet/>
      <dgm:spPr/>
      <dgm:t>
        <a:bodyPr/>
        <a:lstStyle/>
        <a:p>
          <a:endParaRPr lang="uk-UA"/>
        </a:p>
      </dgm:t>
    </dgm:pt>
    <dgm:pt modelId="{8403F977-05DF-4355-A442-6657D3025799}">
      <dgm:prSet phldrT="[Текст]"/>
      <dgm:spPr/>
      <dgm:t>
        <a:bodyPr/>
        <a:lstStyle/>
        <a:p>
          <a:r>
            <a:rPr lang="uk-UA" dirty="0" err="1" smtClean="0"/>
            <a:t>“Голосіївська</a:t>
          </a:r>
          <a:r>
            <a:rPr lang="uk-UA" dirty="0" smtClean="0"/>
            <a:t> </a:t>
          </a:r>
          <a:r>
            <a:rPr lang="uk-UA" dirty="0" err="1" smtClean="0"/>
            <a:t>осінь”</a:t>
          </a:r>
          <a:r>
            <a:rPr lang="uk-UA" dirty="0" smtClean="0"/>
            <a:t> 1964</a:t>
          </a:r>
          <a:endParaRPr lang="uk-UA" dirty="0"/>
        </a:p>
      </dgm:t>
    </dgm:pt>
    <dgm:pt modelId="{BA77E3F7-5D4D-4993-A34F-CCDC922E0CB0}" type="parTrans" cxnId="{D2CCCDDB-1C2F-499C-BE2A-F148913788CF}">
      <dgm:prSet/>
      <dgm:spPr/>
      <dgm:t>
        <a:bodyPr/>
        <a:lstStyle/>
        <a:p>
          <a:endParaRPr lang="uk-UA"/>
        </a:p>
      </dgm:t>
    </dgm:pt>
    <dgm:pt modelId="{5FB390D1-AD33-459F-8827-E55324527A1D}" type="sibTrans" cxnId="{D2CCCDDB-1C2F-499C-BE2A-F148913788CF}">
      <dgm:prSet/>
      <dgm:spPr/>
      <dgm:t>
        <a:bodyPr/>
        <a:lstStyle/>
        <a:p>
          <a:endParaRPr lang="uk-UA"/>
        </a:p>
      </dgm:t>
    </dgm:pt>
    <dgm:pt modelId="{164B2B0B-AC96-4C77-829E-9F27A772D465}">
      <dgm:prSet phldrT="[Текст]"/>
      <dgm:spPr/>
      <dgm:t>
        <a:bodyPr/>
        <a:lstStyle/>
        <a:p>
          <a:r>
            <a:rPr lang="uk-UA" dirty="0" smtClean="0"/>
            <a:t>Та багато інших цікавих збірок, також перекладів зі слов'янських та західноєвропейських літератур </a:t>
          </a:r>
          <a:endParaRPr lang="uk-UA" dirty="0"/>
        </a:p>
      </dgm:t>
    </dgm:pt>
    <dgm:pt modelId="{0241E4AE-50D2-4810-BB16-408CA38C6242}" type="parTrans" cxnId="{E47CBC4A-E635-4388-A618-D6F0587A7F96}">
      <dgm:prSet/>
      <dgm:spPr/>
      <dgm:t>
        <a:bodyPr/>
        <a:lstStyle/>
        <a:p>
          <a:endParaRPr lang="uk-UA"/>
        </a:p>
      </dgm:t>
    </dgm:pt>
    <dgm:pt modelId="{440B9450-071C-4711-8805-0AD43AD15840}" type="sibTrans" cxnId="{E47CBC4A-E635-4388-A618-D6F0587A7F96}">
      <dgm:prSet/>
      <dgm:spPr/>
      <dgm:t>
        <a:bodyPr/>
        <a:lstStyle/>
        <a:p>
          <a:endParaRPr lang="uk-UA"/>
        </a:p>
      </dgm:t>
    </dgm:pt>
    <dgm:pt modelId="{73867EA3-380D-429A-917C-8C2833717AB3}" type="pres">
      <dgm:prSet presAssocID="{72BB38FD-38C3-473B-BDB0-97D653298AB3}" presName="linear" presStyleCnt="0">
        <dgm:presLayoutVars>
          <dgm:dir/>
          <dgm:resizeHandles val="exact"/>
        </dgm:presLayoutVars>
      </dgm:prSet>
      <dgm:spPr/>
    </dgm:pt>
    <dgm:pt modelId="{6739AD55-4850-49CE-88A8-46C80650ADC6}" type="pres">
      <dgm:prSet presAssocID="{8DD002C1-75EC-4C31-A148-D9F5DF4A785F}" presName="comp" presStyleCnt="0"/>
      <dgm:spPr/>
    </dgm:pt>
    <dgm:pt modelId="{CF90833C-5453-4480-8223-E39ACFA82E41}" type="pres">
      <dgm:prSet presAssocID="{8DD002C1-75EC-4C31-A148-D9F5DF4A785F}" presName="box" presStyleLbl="node1" presStyleIdx="0" presStyleCnt="6"/>
      <dgm:spPr/>
      <dgm:t>
        <a:bodyPr/>
        <a:lstStyle/>
        <a:p>
          <a:endParaRPr lang="uk-UA"/>
        </a:p>
      </dgm:t>
    </dgm:pt>
    <dgm:pt modelId="{C372AFAD-1D99-492A-B46E-ED500B96CD4D}" type="pres">
      <dgm:prSet presAssocID="{8DD002C1-75EC-4C31-A148-D9F5DF4A785F}" presName="img" presStyleLbl="fgImgPlace1" presStyleIdx="0" presStyleCnt="6"/>
      <dgm:spPr/>
    </dgm:pt>
    <dgm:pt modelId="{50765C92-7FC6-41D1-A31F-F34D3B0FE582}" type="pres">
      <dgm:prSet presAssocID="{8DD002C1-75EC-4C31-A148-D9F5DF4A785F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F2B90F1-987A-4F52-ABC2-AABFE12691A2}" type="pres">
      <dgm:prSet presAssocID="{5C01969B-AC71-4B01-81B5-CC22C8800201}" presName="spacer" presStyleCnt="0"/>
      <dgm:spPr/>
    </dgm:pt>
    <dgm:pt modelId="{CA50CA2D-CFA9-41CB-8A4D-6955A0937344}" type="pres">
      <dgm:prSet presAssocID="{98DFBACE-7179-4562-86ED-76058468C0E1}" presName="comp" presStyleCnt="0"/>
      <dgm:spPr/>
    </dgm:pt>
    <dgm:pt modelId="{EA705B38-4A17-41C1-A953-C1A1DAA786BD}" type="pres">
      <dgm:prSet presAssocID="{98DFBACE-7179-4562-86ED-76058468C0E1}" presName="box" presStyleLbl="node1" presStyleIdx="1" presStyleCnt="6"/>
      <dgm:spPr/>
      <dgm:t>
        <a:bodyPr/>
        <a:lstStyle/>
        <a:p>
          <a:endParaRPr lang="uk-UA"/>
        </a:p>
      </dgm:t>
    </dgm:pt>
    <dgm:pt modelId="{6702EC62-3BE8-42AE-97BC-5813F86DA085}" type="pres">
      <dgm:prSet presAssocID="{98DFBACE-7179-4562-86ED-76058468C0E1}" presName="img" presStyleLbl="fgImgPlace1" presStyleIdx="1" presStyleCnt="6"/>
      <dgm:spPr/>
    </dgm:pt>
    <dgm:pt modelId="{6C7ECEE3-0E9D-47B9-973A-350AE27466BE}" type="pres">
      <dgm:prSet presAssocID="{98DFBACE-7179-4562-86ED-76058468C0E1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C17B6D-EF20-4EEB-929C-E2B809323AA3}" type="pres">
      <dgm:prSet presAssocID="{40EEA7B6-748E-4BE0-908C-8DCDED3F237E}" presName="spacer" presStyleCnt="0"/>
      <dgm:spPr/>
    </dgm:pt>
    <dgm:pt modelId="{943C59A8-4A59-4BA7-A47E-FA7466B0C173}" type="pres">
      <dgm:prSet presAssocID="{E3D6A3AF-834D-4CB3-964D-34314BA84746}" presName="comp" presStyleCnt="0"/>
      <dgm:spPr/>
    </dgm:pt>
    <dgm:pt modelId="{A2967004-B36B-497B-A3BC-93FDC46B6AA5}" type="pres">
      <dgm:prSet presAssocID="{E3D6A3AF-834D-4CB3-964D-34314BA84746}" presName="box" presStyleLbl="node1" presStyleIdx="2" presStyleCnt="6"/>
      <dgm:spPr/>
      <dgm:t>
        <a:bodyPr/>
        <a:lstStyle/>
        <a:p>
          <a:endParaRPr lang="uk-UA"/>
        </a:p>
      </dgm:t>
    </dgm:pt>
    <dgm:pt modelId="{9DFE8EF8-BEE9-4418-AEFE-15E84AC71A15}" type="pres">
      <dgm:prSet presAssocID="{E3D6A3AF-834D-4CB3-964D-34314BA84746}" presName="img" presStyleLbl="fgImgPlace1" presStyleIdx="2" presStyleCnt="6"/>
      <dgm:spPr/>
    </dgm:pt>
    <dgm:pt modelId="{C7F3E31F-43B1-4237-A191-C45EE69055EB}" type="pres">
      <dgm:prSet presAssocID="{E3D6A3AF-834D-4CB3-964D-34314BA84746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95C6122-483B-4892-9EB5-65B0F552CC77}" type="pres">
      <dgm:prSet presAssocID="{0557BEB3-844A-40A6-939B-AAEA3B6C44D6}" presName="spacer" presStyleCnt="0"/>
      <dgm:spPr/>
    </dgm:pt>
    <dgm:pt modelId="{CDA0B5FE-9BA8-4242-A862-22C76A7A9DE9}" type="pres">
      <dgm:prSet presAssocID="{838B5FC3-E9B8-454A-95C0-E63A4F3D0942}" presName="comp" presStyleCnt="0"/>
      <dgm:spPr/>
    </dgm:pt>
    <dgm:pt modelId="{E49120C2-DE52-4EF7-9887-17B51723EBE4}" type="pres">
      <dgm:prSet presAssocID="{838B5FC3-E9B8-454A-95C0-E63A4F3D0942}" presName="box" presStyleLbl="node1" presStyleIdx="3" presStyleCnt="6"/>
      <dgm:spPr/>
      <dgm:t>
        <a:bodyPr/>
        <a:lstStyle/>
        <a:p>
          <a:endParaRPr lang="uk-UA"/>
        </a:p>
      </dgm:t>
    </dgm:pt>
    <dgm:pt modelId="{099E6929-4779-4D44-8871-DC791AB28A77}" type="pres">
      <dgm:prSet presAssocID="{838B5FC3-E9B8-454A-95C0-E63A4F3D0942}" presName="img" presStyleLbl="fgImgPlace1" presStyleIdx="3" presStyleCnt="6"/>
      <dgm:spPr/>
    </dgm:pt>
    <dgm:pt modelId="{E9CB1880-67EF-4BA6-A964-987CB190111A}" type="pres">
      <dgm:prSet presAssocID="{838B5FC3-E9B8-454A-95C0-E63A4F3D0942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1886777-2980-4029-BBDE-53A9203C1D9A}" type="pres">
      <dgm:prSet presAssocID="{F0A83824-ECED-4CF9-96DB-12E59A88869E}" presName="spacer" presStyleCnt="0"/>
      <dgm:spPr/>
    </dgm:pt>
    <dgm:pt modelId="{560DE049-BF09-42DE-B3C3-9EAA83DFC24D}" type="pres">
      <dgm:prSet presAssocID="{8403F977-05DF-4355-A442-6657D3025799}" presName="comp" presStyleCnt="0"/>
      <dgm:spPr/>
    </dgm:pt>
    <dgm:pt modelId="{E1C312D1-F850-4D09-AAA2-09DEC7B104E4}" type="pres">
      <dgm:prSet presAssocID="{8403F977-05DF-4355-A442-6657D3025799}" presName="box" presStyleLbl="node1" presStyleIdx="4" presStyleCnt="6"/>
      <dgm:spPr/>
    </dgm:pt>
    <dgm:pt modelId="{1E6EF7D9-F29B-446E-8B62-B87E22DDFE9E}" type="pres">
      <dgm:prSet presAssocID="{8403F977-05DF-4355-A442-6657D3025799}" presName="img" presStyleLbl="fgImgPlace1" presStyleIdx="4" presStyleCnt="6"/>
      <dgm:spPr/>
    </dgm:pt>
    <dgm:pt modelId="{BD3C9805-42C8-4B92-91BB-F664D8951780}" type="pres">
      <dgm:prSet presAssocID="{8403F977-05DF-4355-A442-6657D3025799}" presName="text" presStyleLbl="node1" presStyleIdx="4" presStyleCnt="6">
        <dgm:presLayoutVars>
          <dgm:bulletEnabled val="1"/>
        </dgm:presLayoutVars>
      </dgm:prSet>
      <dgm:spPr/>
    </dgm:pt>
    <dgm:pt modelId="{44367A8F-B9BC-4435-9195-B1D419B5ACD5}" type="pres">
      <dgm:prSet presAssocID="{5FB390D1-AD33-459F-8827-E55324527A1D}" presName="spacer" presStyleCnt="0"/>
      <dgm:spPr/>
    </dgm:pt>
    <dgm:pt modelId="{88020452-2355-4854-A3E0-4B742DFEE6EF}" type="pres">
      <dgm:prSet presAssocID="{164B2B0B-AC96-4C77-829E-9F27A772D465}" presName="comp" presStyleCnt="0"/>
      <dgm:spPr/>
    </dgm:pt>
    <dgm:pt modelId="{DDA3BCE5-9265-43D7-8DC2-DF0F6477C58F}" type="pres">
      <dgm:prSet presAssocID="{164B2B0B-AC96-4C77-829E-9F27A772D465}" presName="box" presStyleLbl="node1" presStyleIdx="5" presStyleCnt="6"/>
      <dgm:spPr/>
    </dgm:pt>
    <dgm:pt modelId="{5A63C6B8-CAA0-4F62-B71B-DCCFDBA8630A}" type="pres">
      <dgm:prSet presAssocID="{164B2B0B-AC96-4C77-829E-9F27A772D465}" presName="img" presStyleLbl="fgImgPlace1" presStyleIdx="5" presStyleCnt="6"/>
      <dgm:spPr/>
    </dgm:pt>
    <dgm:pt modelId="{0A49796A-BA93-412F-898B-B693390923BE}" type="pres">
      <dgm:prSet presAssocID="{164B2B0B-AC96-4C77-829E-9F27A772D465}" presName="text" presStyleLbl="node1" presStyleIdx="5" presStyleCnt="6">
        <dgm:presLayoutVars>
          <dgm:bulletEnabled val="1"/>
        </dgm:presLayoutVars>
      </dgm:prSet>
      <dgm:spPr/>
    </dgm:pt>
  </dgm:ptLst>
  <dgm:cxnLst>
    <dgm:cxn modelId="{8A0D5E09-65DF-4CAC-82A2-980631F64071}" type="presOf" srcId="{98DFBACE-7179-4562-86ED-76058468C0E1}" destId="{EA705B38-4A17-41C1-A953-C1A1DAA786BD}" srcOrd="0" destOrd="0" presId="urn:microsoft.com/office/officeart/2005/8/layout/vList4"/>
    <dgm:cxn modelId="{C2790392-549B-45D2-91FF-1FAC933A979D}" type="presOf" srcId="{164B2B0B-AC96-4C77-829E-9F27A772D465}" destId="{0A49796A-BA93-412F-898B-B693390923BE}" srcOrd="1" destOrd="0" presId="urn:microsoft.com/office/officeart/2005/8/layout/vList4"/>
    <dgm:cxn modelId="{B8B1B694-EADA-40EC-82DB-65FABFC4F0F6}" type="presOf" srcId="{E3D6A3AF-834D-4CB3-964D-34314BA84746}" destId="{C7F3E31F-43B1-4237-A191-C45EE69055EB}" srcOrd="1" destOrd="0" presId="urn:microsoft.com/office/officeart/2005/8/layout/vList4"/>
    <dgm:cxn modelId="{799C4CFA-8CB7-44B2-B350-C6680DF4F19C}" srcId="{72BB38FD-38C3-473B-BDB0-97D653298AB3}" destId="{838B5FC3-E9B8-454A-95C0-E63A4F3D0942}" srcOrd="3" destOrd="0" parTransId="{943A0C0F-2BF0-47CD-90B2-1970C3D78F00}" sibTransId="{F0A83824-ECED-4CF9-96DB-12E59A88869E}"/>
    <dgm:cxn modelId="{05E67B8F-A331-40A3-97FD-21358FFE3867}" srcId="{72BB38FD-38C3-473B-BDB0-97D653298AB3}" destId="{E3D6A3AF-834D-4CB3-964D-34314BA84746}" srcOrd="2" destOrd="0" parTransId="{7B265161-3615-4048-A6F6-75CBE320DBB5}" sibTransId="{0557BEB3-844A-40A6-939B-AAEA3B6C44D6}"/>
    <dgm:cxn modelId="{1C1425B8-1B0D-43A3-B733-A80EB5DCE8C9}" type="presOf" srcId="{8403F977-05DF-4355-A442-6657D3025799}" destId="{E1C312D1-F850-4D09-AAA2-09DEC7B104E4}" srcOrd="0" destOrd="0" presId="urn:microsoft.com/office/officeart/2005/8/layout/vList4"/>
    <dgm:cxn modelId="{D2CCCDDB-1C2F-499C-BE2A-F148913788CF}" srcId="{72BB38FD-38C3-473B-BDB0-97D653298AB3}" destId="{8403F977-05DF-4355-A442-6657D3025799}" srcOrd="4" destOrd="0" parTransId="{BA77E3F7-5D4D-4993-A34F-CCDC922E0CB0}" sibTransId="{5FB390D1-AD33-459F-8827-E55324527A1D}"/>
    <dgm:cxn modelId="{0516FC07-6DD3-42CA-883E-575883052B5B}" type="presOf" srcId="{98DFBACE-7179-4562-86ED-76058468C0E1}" destId="{6C7ECEE3-0E9D-47B9-973A-350AE27466BE}" srcOrd="1" destOrd="0" presId="urn:microsoft.com/office/officeart/2005/8/layout/vList4"/>
    <dgm:cxn modelId="{7605ED7C-C6D1-4423-BD65-5F703C4DB3CD}" type="presOf" srcId="{838B5FC3-E9B8-454A-95C0-E63A4F3D0942}" destId="{E49120C2-DE52-4EF7-9887-17B51723EBE4}" srcOrd="0" destOrd="0" presId="urn:microsoft.com/office/officeart/2005/8/layout/vList4"/>
    <dgm:cxn modelId="{3A2BD6BF-038E-455C-A063-6B98FE679459}" srcId="{72BB38FD-38C3-473B-BDB0-97D653298AB3}" destId="{98DFBACE-7179-4562-86ED-76058468C0E1}" srcOrd="1" destOrd="0" parTransId="{6133D089-89BD-41DF-AD70-71F49A2EDB4D}" sibTransId="{40EEA7B6-748E-4BE0-908C-8DCDED3F237E}"/>
    <dgm:cxn modelId="{17E847EE-A938-454A-8669-8F5FC536E01F}" type="presOf" srcId="{E3D6A3AF-834D-4CB3-964D-34314BA84746}" destId="{A2967004-B36B-497B-A3BC-93FDC46B6AA5}" srcOrd="0" destOrd="0" presId="urn:microsoft.com/office/officeart/2005/8/layout/vList4"/>
    <dgm:cxn modelId="{92AC818D-D195-4951-B3FB-83EDFDAC7122}" type="presOf" srcId="{8403F977-05DF-4355-A442-6657D3025799}" destId="{BD3C9805-42C8-4B92-91BB-F664D8951780}" srcOrd="1" destOrd="0" presId="urn:microsoft.com/office/officeart/2005/8/layout/vList4"/>
    <dgm:cxn modelId="{FFCB0411-3E65-4926-8458-41AD7836C9CB}" type="presOf" srcId="{8DD002C1-75EC-4C31-A148-D9F5DF4A785F}" destId="{CF90833C-5453-4480-8223-E39ACFA82E41}" srcOrd="0" destOrd="0" presId="urn:microsoft.com/office/officeart/2005/8/layout/vList4"/>
    <dgm:cxn modelId="{7E7F540B-DBBA-42B0-9A5F-BC7DED6D82FE}" type="presOf" srcId="{838B5FC3-E9B8-454A-95C0-E63A4F3D0942}" destId="{E9CB1880-67EF-4BA6-A964-987CB190111A}" srcOrd="1" destOrd="0" presId="urn:microsoft.com/office/officeart/2005/8/layout/vList4"/>
    <dgm:cxn modelId="{E47CBC4A-E635-4388-A618-D6F0587A7F96}" srcId="{72BB38FD-38C3-473B-BDB0-97D653298AB3}" destId="{164B2B0B-AC96-4C77-829E-9F27A772D465}" srcOrd="5" destOrd="0" parTransId="{0241E4AE-50D2-4810-BB16-408CA38C6242}" sibTransId="{440B9450-071C-4711-8805-0AD43AD15840}"/>
    <dgm:cxn modelId="{6E73E3AE-9E65-4310-96A1-3BC67CAA0800}" type="presOf" srcId="{164B2B0B-AC96-4C77-829E-9F27A772D465}" destId="{DDA3BCE5-9265-43D7-8DC2-DF0F6477C58F}" srcOrd="0" destOrd="0" presId="urn:microsoft.com/office/officeart/2005/8/layout/vList4"/>
    <dgm:cxn modelId="{6E3746B5-DD44-4747-8068-670FAD2E8FF3}" type="presOf" srcId="{72BB38FD-38C3-473B-BDB0-97D653298AB3}" destId="{73867EA3-380D-429A-917C-8C2833717AB3}" srcOrd="0" destOrd="0" presId="urn:microsoft.com/office/officeart/2005/8/layout/vList4"/>
    <dgm:cxn modelId="{B70C65D0-0417-4F4A-9F89-C4C5E63FB629}" srcId="{72BB38FD-38C3-473B-BDB0-97D653298AB3}" destId="{8DD002C1-75EC-4C31-A148-D9F5DF4A785F}" srcOrd="0" destOrd="0" parTransId="{67C69E4D-AD7C-4784-A028-F43807188D43}" sibTransId="{5C01969B-AC71-4B01-81B5-CC22C8800201}"/>
    <dgm:cxn modelId="{9DCEE8DE-2974-40B5-85DD-46991F8481F2}" type="presOf" srcId="{8DD002C1-75EC-4C31-A148-D9F5DF4A785F}" destId="{50765C92-7FC6-41D1-A31F-F34D3B0FE582}" srcOrd="1" destOrd="0" presId="urn:microsoft.com/office/officeart/2005/8/layout/vList4"/>
    <dgm:cxn modelId="{57AFF098-2623-4B01-A93E-DC1A18E04174}" type="presParOf" srcId="{73867EA3-380D-429A-917C-8C2833717AB3}" destId="{6739AD55-4850-49CE-88A8-46C80650ADC6}" srcOrd="0" destOrd="0" presId="urn:microsoft.com/office/officeart/2005/8/layout/vList4"/>
    <dgm:cxn modelId="{A5FDC2F9-CDB2-4C40-B143-E3C0300D74C3}" type="presParOf" srcId="{6739AD55-4850-49CE-88A8-46C80650ADC6}" destId="{CF90833C-5453-4480-8223-E39ACFA82E41}" srcOrd="0" destOrd="0" presId="urn:microsoft.com/office/officeart/2005/8/layout/vList4"/>
    <dgm:cxn modelId="{AD6F591E-AD11-4AF9-BB0A-DFB9C56BC976}" type="presParOf" srcId="{6739AD55-4850-49CE-88A8-46C80650ADC6}" destId="{C372AFAD-1D99-492A-B46E-ED500B96CD4D}" srcOrd="1" destOrd="0" presId="urn:microsoft.com/office/officeart/2005/8/layout/vList4"/>
    <dgm:cxn modelId="{16853570-2F3A-4586-ABF7-D1BC27862E99}" type="presParOf" srcId="{6739AD55-4850-49CE-88A8-46C80650ADC6}" destId="{50765C92-7FC6-41D1-A31F-F34D3B0FE582}" srcOrd="2" destOrd="0" presId="urn:microsoft.com/office/officeart/2005/8/layout/vList4"/>
    <dgm:cxn modelId="{06ABFC49-D0BD-4CFE-9C1A-2688985EC608}" type="presParOf" srcId="{73867EA3-380D-429A-917C-8C2833717AB3}" destId="{3F2B90F1-987A-4F52-ABC2-AABFE12691A2}" srcOrd="1" destOrd="0" presId="urn:microsoft.com/office/officeart/2005/8/layout/vList4"/>
    <dgm:cxn modelId="{DA0109C6-A405-47BC-AB18-F1EB79F9E277}" type="presParOf" srcId="{73867EA3-380D-429A-917C-8C2833717AB3}" destId="{CA50CA2D-CFA9-41CB-8A4D-6955A0937344}" srcOrd="2" destOrd="0" presId="urn:microsoft.com/office/officeart/2005/8/layout/vList4"/>
    <dgm:cxn modelId="{3967917F-577E-4AF2-A33B-4AFE60F09E1E}" type="presParOf" srcId="{CA50CA2D-CFA9-41CB-8A4D-6955A0937344}" destId="{EA705B38-4A17-41C1-A953-C1A1DAA786BD}" srcOrd="0" destOrd="0" presId="urn:microsoft.com/office/officeart/2005/8/layout/vList4"/>
    <dgm:cxn modelId="{CE857C8B-5A6B-40A0-8C81-357815A21442}" type="presParOf" srcId="{CA50CA2D-CFA9-41CB-8A4D-6955A0937344}" destId="{6702EC62-3BE8-42AE-97BC-5813F86DA085}" srcOrd="1" destOrd="0" presId="urn:microsoft.com/office/officeart/2005/8/layout/vList4"/>
    <dgm:cxn modelId="{C7703B72-DC8A-491E-8968-7B19C9C21979}" type="presParOf" srcId="{CA50CA2D-CFA9-41CB-8A4D-6955A0937344}" destId="{6C7ECEE3-0E9D-47B9-973A-350AE27466BE}" srcOrd="2" destOrd="0" presId="urn:microsoft.com/office/officeart/2005/8/layout/vList4"/>
    <dgm:cxn modelId="{A00A503B-A222-4A31-B19D-67AE6D23641C}" type="presParOf" srcId="{73867EA3-380D-429A-917C-8C2833717AB3}" destId="{49C17B6D-EF20-4EEB-929C-E2B809323AA3}" srcOrd="3" destOrd="0" presId="urn:microsoft.com/office/officeart/2005/8/layout/vList4"/>
    <dgm:cxn modelId="{BBFDE248-BB30-4B5D-B1C7-82CB17612036}" type="presParOf" srcId="{73867EA3-380D-429A-917C-8C2833717AB3}" destId="{943C59A8-4A59-4BA7-A47E-FA7466B0C173}" srcOrd="4" destOrd="0" presId="urn:microsoft.com/office/officeart/2005/8/layout/vList4"/>
    <dgm:cxn modelId="{3766D7ED-57C5-4FBD-92FF-B0F02EA3F31D}" type="presParOf" srcId="{943C59A8-4A59-4BA7-A47E-FA7466B0C173}" destId="{A2967004-B36B-497B-A3BC-93FDC46B6AA5}" srcOrd="0" destOrd="0" presId="urn:microsoft.com/office/officeart/2005/8/layout/vList4"/>
    <dgm:cxn modelId="{63461CA4-17FD-48CA-A68A-C380441E66D7}" type="presParOf" srcId="{943C59A8-4A59-4BA7-A47E-FA7466B0C173}" destId="{9DFE8EF8-BEE9-4418-AEFE-15E84AC71A15}" srcOrd="1" destOrd="0" presId="urn:microsoft.com/office/officeart/2005/8/layout/vList4"/>
    <dgm:cxn modelId="{49D3FAB9-25C2-4908-B606-C10BFF3F02BD}" type="presParOf" srcId="{943C59A8-4A59-4BA7-A47E-FA7466B0C173}" destId="{C7F3E31F-43B1-4237-A191-C45EE69055EB}" srcOrd="2" destOrd="0" presId="urn:microsoft.com/office/officeart/2005/8/layout/vList4"/>
    <dgm:cxn modelId="{9C7349FB-FCBF-4A4C-A4BD-EAD841B6CD19}" type="presParOf" srcId="{73867EA3-380D-429A-917C-8C2833717AB3}" destId="{295C6122-483B-4892-9EB5-65B0F552CC77}" srcOrd="5" destOrd="0" presId="urn:microsoft.com/office/officeart/2005/8/layout/vList4"/>
    <dgm:cxn modelId="{FE635681-88EA-4C8E-A36E-A880C153DC8C}" type="presParOf" srcId="{73867EA3-380D-429A-917C-8C2833717AB3}" destId="{CDA0B5FE-9BA8-4242-A862-22C76A7A9DE9}" srcOrd="6" destOrd="0" presId="urn:microsoft.com/office/officeart/2005/8/layout/vList4"/>
    <dgm:cxn modelId="{F35322EF-8E77-47D4-A17B-D09F8084E53B}" type="presParOf" srcId="{CDA0B5FE-9BA8-4242-A862-22C76A7A9DE9}" destId="{E49120C2-DE52-4EF7-9887-17B51723EBE4}" srcOrd="0" destOrd="0" presId="urn:microsoft.com/office/officeart/2005/8/layout/vList4"/>
    <dgm:cxn modelId="{D143A0EE-562D-4971-B344-53959A6345C6}" type="presParOf" srcId="{CDA0B5FE-9BA8-4242-A862-22C76A7A9DE9}" destId="{099E6929-4779-4D44-8871-DC791AB28A77}" srcOrd="1" destOrd="0" presId="urn:microsoft.com/office/officeart/2005/8/layout/vList4"/>
    <dgm:cxn modelId="{0DD65D5A-12E1-4C29-93FB-EC7F41917D01}" type="presParOf" srcId="{CDA0B5FE-9BA8-4242-A862-22C76A7A9DE9}" destId="{E9CB1880-67EF-4BA6-A964-987CB190111A}" srcOrd="2" destOrd="0" presId="urn:microsoft.com/office/officeart/2005/8/layout/vList4"/>
    <dgm:cxn modelId="{91CAD79B-A552-454E-9B40-E52F4DA681BA}" type="presParOf" srcId="{73867EA3-380D-429A-917C-8C2833717AB3}" destId="{41886777-2980-4029-BBDE-53A9203C1D9A}" srcOrd="7" destOrd="0" presId="urn:microsoft.com/office/officeart/2005/8/layout/vList4"/>
    <dgm:cxn modelId="{78F351ED-2A6A-483D-9331-3BF5DA856DBE}" type="presParOf" srcId="{73867EA3-380D-429A-917C-8C2833717AB3}" destId="{560DE049-BF09-42DE-B3C3-9EAA83DFC24D}" srcOrd="8" destOrd="0" presId="urn:microsoft.com/office/officeart/2005/8/layout/vList4"/>
    <dgm:cxn modelId="{ABFC7C8E-F85B-4324-96B5-225AC5731EF9}" type="presParOf" srcId="{560DE049-BF09-42DE-B3C3-9EAA83DFC24D}" destId="{E1C312D1-F850-4D09-AAA2-09DEC7B104E4}" srcOrd="0" destOrd="0" presId="urn:microsoft.com/office/officeart/2005/8/layout/vList4"/>
    <dgm:cxn modelId="{9E4F3D22-C4DF-48FD-81AE-25B495DAF37B}" type="presParOf" srcId="{560DE049-BF09-42DE-B3C3-9EAA83DFC24D}" destId="{1E6EF7D9-F29B-446E-8B62-B87E22DDFE9E}" srcOrd="1" destOrd="0" presId="urn:microsoft.com/office/officeart/2005/8/layout/vList4"/>
    <dgm:cxn modelId="{A8D9AB6B-0AB2-442C-87FA-4A8CE1CD075D}" type="presParOf" srcId="{560DE049-BF09-42DE-B3C3-9EAA83DFC24D}" destId="{BD3C9805-42C8-4B92-91BB-F664D8951780}" srcOrd="2" destOrd="0" presId="urn:microsoft.com/office/officeart/2005/8/layout/vList4"/>
    <dgm:cxn modelId="{89F340B6-E047-4307-A964-1436B33057C4}" type="presParOf" srcId="{73867EA3-380D-429A-917C-8C2833717AB3}" destId="{44367A8F-B9BC-4435-9195-B1D419B5ACD5}" srcOrd="9" destOrd="0" presId="urn:microsoft.com/office/officeart/2005/8/layout/vList4"/>
    <dgm:cxn modelId="{3B11764E-D695-401B-B09D-42A433DCC801}" type="presParOf" srcId="{73867EA3-380D-429A-917C-8C2833717AB3}" destId="{88020452-2355-4854-A3E0-4B742DFEE6EF}" srcOrd="10" destOrd="0" presId="urn:microsoft.com/office/officeart/2005/8/layout/vList4"/>
    <dgm:cxn modelId="{DA4D719E-9352-4CF0-B18E-35CF01F236B2}" type="presParOf" srcId="{88020452-2355-4854-A3E0-4B742DFEE6EF}" destId="{DDA3BCE5-9265-43D7-8DC2-DF0F6477C58F}" srcOrd="0" destOrd="0" presId="urn:microsoft.com/office/officeart/2005/8/layout/vList4"/>
    <dgm:cxn modelId="{B001024A-7817-426B-899E-D723CEF52BE2}" type="presParOf" srcId="{88020452-2355-4854-A3E0-4B742DFEE6EF}" destId="{5A63C6B8-CAA0-4F62-B71B-DCCFDBA8630A}" srcOrd="1" destOrd="0" presId="urn:microsoft.com/office/officeart/2005/8/layout/vList4"/>
    <dgm:cxn modelId="{75026050-7F27-46E0-9E64-F3998FA7398F}" type="presParOf" srcId="{88020452-2355-4854-A3E0-4B742DFEE6EF}" destId="{0A49796A-BA93-412F-898B-B693390923B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3C1D86-BFC0-4E96-8308-3089CBFB5E89}">
      <dsp:nvSpPr>
        <dsp:cNvPr id="0" name=""/>
        <dsp:cNvSpPr/>
      </dsp:nvSpPr>
      <dsp:spPr>
        <a:xfrm>
          <a:off x="3781237" y="-86927"/>
          <a:ext cx="1638597" cy="10650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Поет </a:t>
          </a:r>
          <a:endParaRPr lang="uk-UA" sz="2000" kern="1200" dirty="0"/>
        </a:p>
      </dsp:txBody>
      <dsp:txXfrm>
        <a:off x="3781237" y="-86927"/>
        <a:ext cx="1638597" cy="1065088"/>
      </dsp:txXfrm>
    </dsp:sp>
    <dsp:sp modelId="{FD85EBDD-7AAA-4BAF-BFFF-24F9E1FA3266}">
      <dsp:nvSpPr>
        <dsp:cNvPr id="0" name=""/>
        <dsp:cNvSpPr/>
      </dsp:nvSpPr>
      <dsp:spPr>
        <a:xfrm>
          <a:off x="1557512" y="445617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4077460" y="181217"/>
              </a:moveTo>
              <a:arcTo wR="3043024" hR="3043024" stAng="17392381" swAng="7731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72D86-4785-433A-BFF1-C6E7C73FF493}">
      <dsp:nvSpPr>
        <dsp:cNvPr id="0" name=""/>
        <dsp:cNvSpPr/>
      </dsp:nvSpPr>
      <dsp:spPr>
        <a:xfrm>
          <a:off x="6160369" y="1058802"/>
          <a:ext cx="1638597" cy="10650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Перекладач </a:t>
          </a:r>
          <a:endParaRPr lang="uk-UA" sz="2000" kern="1200" dirty="0"/>
        </a:p>
      </dsp:txBody>
      <dsp:txXfrm>
        <a:off x="6160369" y="1058802"/>
        <a:ext cx="1638597" cy="1065088"/>
      </dsp:txXfrm>
    </dsp:sp>
    <dsp:sp modelId="{CAA112E0-BF23-45D6-8D7E-CD4D823C565E}">
      <dsp:nvSpPr>
        <dsp:cNvPr id="0" name=""/>
        <dsp:cNvSpPr/>
      </dsp:nvSpPr>
      <dsp:spPr>
        <a:xfrm>
          <a:off x="2403341" y="1478393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5219671" y="916477"/>
              </a:moveTo>
              <a:arcTo wR="3043024" hR="3043024" stAng="18940022" swAng="14228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7ED030-9873-4879-807E-0FE7AA33F849}">
      <dsp:nvSpPr>
        <dsp:cNvPr id="0" name=""/>
        <dsp:cNvSpPr/>
      </dsp:nvSpPr>
      <dsp:spPr>
        <a:xfrm>
          <a:off x="7505402" y="3838699"/>
          <a:ext cx="1638597" cy="10650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Публіцист </a:t>
          </a:r>
          <a:endParaRPr lang="uk-UA" sz="2000" kern="1200" dirty="0"/>
        </a:p>
      </dsp:txBody>
      <dsp:txXfrm>
        <a:off x="7505402" y="3838699"/>
        <a:ext cx="1638597" cy="1065088"/>
      </dsp:txXfrm>
    </dsp:sp>
    <dsp:sp modelId="{771B095C-341F-45F0-B70F-948E9612666F}">
      <dsp:nvSpPr>
        <dsp:cNvPr id="0" name=""/>
        <dsp:cNvSpPr/>
      </dsp:nvSpPr>
      <dsp:spPr>
        <a:xfrm>
          <a:off x="3726436" y="-847699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4213154" y="5852079"/>
              </a:moveTo>
              <a:arcTo wR="3043024" hR="3043024" stAng="4043131" swAng="8197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6EE76-51F3-4EB4-A81E-683027D1B0DD}">
      <dsp:nvSpPr>
        <dsp:cNvPr id="0" name=""/>
        <dsp:cNvSpPr/>
      </dsp:nvSpPr>
      <dsp:spPr>
        <a:xfrm>
          <a:off x="5220065" y="5229190"/>
          <a:ext cx="2098535" cy="1429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Фольклорист </a:t>
          </a:r>
          <a:endParaRPr lang="uk-UA" sz="2000" kern="1200" dirty="0"/>
        </a:p>
      </dsp:txBody>
      <dsp:txXfrm>
        <a:off x="5220065" y="5229190"/>
        <a:ext cx="2098535" cy="1429231"/>
      </dsp:txXfrm>
    </dsp:sp>
    <dsp:sp modelId="{AAAA1929-159A-4A2D-B52F-35B5B545ECF1}">
      <dsp:nvSpPr>
        <dsp:cNvPr id="0" name=""/>
        <dsp:cNvSpPr/>
      </dsp:nvSpPr>
      <dsp:spPr>
        <a:xfrm>
          <a:off x="2137418" y="306108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2903305" y="6082839"/>
              </a:moveTo>
              <a:arcTo wR="3043024" hR="3043024" stAng="5557897" swAng="6116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C4B95-9107-4A2B-B805-B38D7C214CA8}">
      <dsp:nvSpPr>
        <dsp:cNvPr id="0" name=""/>
        <dsp:cNvSpPr/>
      </dsp:nvSpPr>
      <dsp:spPr>
        <a:xfrm>
          <a:off x="2195740" y="5229195"/>
          <a:ext cx="2135518" cy="1429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Етнограф </a:t>
          </a:r>
          <a:endParaRPr lang="uk-UA" sz="2000" kern="1200" dirty="0"/>
        </a:p>
      </dsp:txBody>
      <dsp:txXfrm>
        <a:off x="2195740" y="5229195"/>
        <a:ext cx="2135518" cy="1429231"/>
      </dsp:txXfrm>
    </dsp:sp>
    <dsp:sp modelId="{282E3036-B774-4C83-AFEE-0C7CFA6A05BE}">
      <dsp:nvSpPr>
        <dsp:cNvPr id="0" name=""/>
        <dsp:cNvSpPr/>
      </dsp:nvSpPr>
      <dsp:spPr>
        <a:xfrm>
          <a:off x="332117" y="-700691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1866005" y="5849200"/>
              </a:moveTo>
              <a:arcTo wR="3043024" hR="3043024" stAng="6765304" swAng="7853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07E31-55B5-4D81-BEA6-1E85F2C1E5BD}">
      <dsp:nvSpPr>
        <dsp:cNvPr id="0" name=""/>
        <dsp:cNvSpPr/>
      </dsp:nvSpPr>
      <dsp:spPr>
        <a:xfrm>
          <a:off x="365577" y="3356995"/>
          <a:ext cx="1752742" cy="13107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 smtClean="0"/>
            <a:t>Мистецтво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 smtClean="0"/>
            <a:t>знавець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/>
        </a:p>
      </dsp:txBody>
      <dsp:txXfrm>
        <a:off x="365577" y="3356995"/>
        <a:ext cx="1752742" cy="1310793"/>
      </dsp:txXfrm>
    </dsp:sp>
    <dsp:sp modelId="{09D3FC80-F57F-4F16-9264-D3F8C7F1A9BA}">
      <dsp:nvSpPr>
        <dsp:cNvPr id="0" name=""/>
        <dsp:cNvSpPr/>
      </dsp:nvSpPr>
      <dsp:spPr>
        <a:xfrm>
          <a:off x="1094684" y="1121934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196340" y="1967669"/>
              </a:moveTo>
              <a:arcTo wR="3043024" hR="3043024" stAng="12041664" swAng="9679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0283E-2B5A-498C-99C2-7DED47481D18}">
      <dsp:nvSpPr>
        <dsp:cNvPr id="0" name=""/>
        <dsp:cNvSpPr/>
      </dsp:nvSpPr>
      <dsp:spPr>
        <a:xfrm>
          <a:off x="1402105" y="1058802"/>
          <a:ext cx="1638597" cy="10650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Літературо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знавець</a:t>
          </a:r>
          <a:endParaRPr lang="uk-UA" sz="2000" kern="1200" dirty="0"/>
        </a:p>
      </dsp:txBody>
      <dsp:txXfrm>
        <a:off x="1402105" y="1058802"/>
        <a:ext cx="1638597" cy="1065088"/>
      </dsp:txXfrm>
    </dsp:sp>
    <dsp:sp modelId="{5D8C5FB9-EFD7-4E0E-9B1B-62AC37D9F0E3}">
      <dsp:nvSpPr>
        <dsp:cNvPr id="0" name=""/>
        <dsp:cNvSpPr/>
      </dsp:nvSpPr>
      <dsp:spPr>
        <a:xfrm>
          <a:off x="1557512" y="445617"/>
          <a:ext cx="6086048" cy="6086048"/>
        </a:xfrm>
        <a:custGeom>
          <a:avLst/>
          <a:gdLst/>
          <a:ahLst/>
          <a:cxnLst/>
          <a:rect l="0" t="0" r="0" b="0"/>
          <a:pathLst>
            <a:path>
              <a:moveTo>
                <a:pt x="1396409" y="483990"/>
              </a:moveTo>
              <a:arcTo wR="3043024" hR="3043024" stAng="14234440" swAng="7731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759F46-0C49-4BAB-BEE8-A13221FC0449}">
      <dsp:nvSpPr>
        <dsp:cNvPr id="0" name=""/>
        <dsp:cNvSpPr/>
      </dsp:nvSpPr>
      <dsp:spPr>
        <a:xfrm>
          <a:off x="3692895" y="1746844"/>
          <a:ext cx="2991484" cy="1268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5768"/>
              </a:lnTo>
              <a:lnTo>
                <a:pt x="2991484" y="975768"/>
              </a:lnTo>
              <a:lnTo>
                <a:pt x="2991484" y="12688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DD888-A7E7-4682-A133-026B4756AC16}">
      <dsp:nvSpPr>
        <dsp:cNvPr id="0" name=""/>
        <dsp:cNvSpPr/>
      </dsp:nvSpPr>
      <dsp:spPr>
        <a:xfrm>
          <a:off x="2028582" y="1746844"/>
          <a:ext cx="1664313" cy="1268821"/>
        </a:xfrm>
        <a:custGeom>
          <a:avLst/>
          <a:gdLst/>
          <a:ahLst/>
          <a:cxnLst/>
          <a:rect l="0" t="0" r="0" b="0"/>
          <a:pathLst>
            <a:path>
              <a:moveTo>
                <a:pt x="1664313" y="0"/>
              </a:moveTo>
              <a:lnTo>
                <a:pt x="1664313" y="975768"/>
              </a:lnTo>
              <a:lnTo>
                <a:pt x="0" y="975768"/>
              </a:lnTo>
              <a:lnTo>
                <a:pt x="0" y="12688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7E44FF-48C8-43F0-9B6A-1A7C88EB6E31}">
      <dsp:nvSpPr>
        <dsp:cNvPr id="0" name=""/>
        <dsp:cNvSpPr/>
      </dsp:nvSpPr>
      <dsp:spPr>
        <a:xfrm>
          <a:off x="1160676" y="-261912"/>
          <a:ext cx="5064439" cy="20087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2443A4-3EC8-490A-B880-D0E870D3A4D3}">
      <dsp:nvSpPr>
        <dsp:cNvPr id="0" name=""/>
        <dsp:cNvSpPr/>
      </dsp:nvSpPr>
      <dsp:spPr>
        <a:xfrm>
          <a:off x="1512164" y="72001"/>
          <a:ext cx="5064439" cy="20087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000" kern="1200" dirty="0" smtClean="0"/>
            <a:t>Батьки поета</a:t>
          </a:r>
          <a:endParaRPr lang="uk-UA" sz="6000" kern="1200" dirty="0"/>
        </a:p>
      </dsp:txBody>
      <dsp:txXfrm>
        <a:off x="1512164" y="72001"/>
        <a:ext cx="5064439" cy="2008756"/>
      </dsp:txXfrm>
    </dsp:sp>
    <dsp:sp modelId="{EA553550-61FD-4026-B45A-9109FF6149C9}">
      <dsp:nvSpPr>
        <dsp:cNvPr id="0" name=""/>
        <dsp:cNvSpPr/>
      </dsp:nvSpPr>
      <dsp:spPr>
        <a:xfrm>
          <a:off x="2189" y="3015666"/>
          <a:ext cx="4052785" cy="27288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208D0E8-BBF2-4977-BDA1-23513CA0E62A}">
      <dsp:nvSpPr>
        <dsp:cNvPr id="0" name=""/>
        <dsp:cNvSpPr/>
      </dsp:nvSpPr>
      <dsp:spPr>
        <a:xfrm>
          <a:off x="353678" y="3349580"/>
          <a:ext cx="4052785" cy="27288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Батько </a:t>
          </a:r>
          <a:r>
            <a:rPr lang="uk-UA" sz="2300" kern="1200" dirty="0" err="1" smtClean="0"/>
            <a:t>-Тадей</a:t>
          </a:r>
          <a:r>
            <a:rPr lang="uk-UA" sz="2300" kern="1200" dirty="0" smtClean="0"/>
            <a:t>  </a:t>
          </a:r>
          <a:r>
            <a:rPr lang="uk-UA" sz="2300" kern="1200" dirty="0" err="1" smtClean="0"/>
            <a:t>Розеславович</a:t>
          </a:r>
          <a:endParaRPr lang="uk-UA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Учений </a:t>
          </a:r>
          <a:r>
            <a:rPr lang="uk-UA" sz="2300" kern="1200" dirty="0" err="1" smtClean="0"/>
            <a:t>–етнограф</a:t>
          </a:r>
          <a:r>
            <a:rPr lang="uk-UA" sz="2300" kern="1200" dirty="0" smtClean="0"/>
            <a:t>, досліджував культуру й побут українського народу. Син багатого польського пана </a:t>
          </a:r>
          <a:r>
            <a:rPr lang="uk-UA" sz="2300" kern="1200" dirty="0" err="1" smtClean="0"/>
            <a:t>Розеслава</a:t>
          </a:r>
          <a:r>
            <a:rPr lang="uk-UA" sz="2300" kern="1200" dirty="0" smtClean="0"/>
            <a:t> і князівни Трубецької</a:t>
          </a:r>
          <a:endParaRPr lang="uk-UA" sz="2300" kern="1200" dirty="0"/>
        </a:p>
      </dsp:txBody>
      <dsp:txXfrm>
        <a:off x="353678" y="3349580"/>
        <a:ext cx="4052785" cy="2728835"/>
      </dsp:txXfrm>
    </dsp:sp>
    <dsp:sp modelId="{73B7AD47-5E06-48F0-AAF7-C1A311C61099}">
      <dsp:nvSpPr>
        <dsp:cNvPr id="0" name=""/>
        <dsp:cNvSpPr/>
      </dsp:nvSpPr>
      <dsp:spPr>
        <a:xfrm>
          <a:off x="4757951" y="3015666"/>
          <a:ext cx="3852858" cy="2570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3C08B03-A921-4430-A037-242E93389D17}">
      <dsp:nvSpPr>
        <dsp:cNvPr id="0" name=""/>
        <dsp:cNvSpPr/>
      </dsp:nvSpPr>
      <dsp:spPr>
        <a:xfrm>
          <a:off x="5109440" y="3349580"/>
          <a:ext cx="3852858" cy="25700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Мати-Меланія Чуприна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Селянка </a:t>
          </a:r>
          <a:r>
            <a:rPr lang="uk-UA" sz="2300" kern="1200" dirty="0" err="1" smtClean="0"/>
            <a:t>зРоманівки</a:t>
          </a:r>
          <a:r>
            <a:rPr lang="uk-UA" sz="2300" kern="1200" dirty="0" smtClean="0"/>
            <a:t> що на </a:t>
          </a:r>
          <a:r>
            <a:rPr lang="uk-UA" sz="2300" kern="1200" dirty="0" err="1" smtClean="0"/>
            <a:t>Житомирщині.Читати</a:t>
          </a:r>
          <a:r>
            <a:rPr lang="uk-UA" sz="2300" kern="1200" dirty="0" smtClean="0"/>
            <a:t> й писати її навчив чоловік </a:t>
          </a:r>
          <a:endParaRPr lang="uk-UA" sz="2300" kern="1200" dirty="0"/>
        </a:p>
      </dsp:txBody>
      <dsp:txXfrm>
        <a:off x="5109440" y="3349580"/>
        <a:ext cx="3852858" cy="257000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E29B39-31BD-45AF-8FC0-17156D1CAEDB}">
      <dsp:nvSpPr>
        <dsp:cNvPr id="0" name=""/>
        <dsp:cNvSpPr/>
      </dsp:nvSpPr>
      <dsp:spPr>
        <a:xfrm>
          <a:off x="0" y="557811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5C6628-5BD8-46F3-A1D8-FE3620726519}">
      <dsp:nvSpPr>
        <dsp:cNvPr id="0" name=""/>
        <dsp:cNvSpPr/>
      </dsp:nvSpPr>
      <dsp:spPr>
        <a:xfrm>
          <a:off x="411480" y="174051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Проектував машини для літання</a:t>
          </a:r>
          <a:endParaRPr lang="uk-UA" sz="2600" kern="1200" dirty="0"/>
        </a:p>
      </dsp:txBody>
      <dsp:txXfrm>
        <a:off x="411480" y="174051"/>
        <a:ext cx="5760720" cy="767520"/>
      </dsp:txXfrm>
    </dsp:sp>
    <dsp:sp modelId="{60568486-2C15-4F59-A2A5-149390DA0FF0}">
      <dsp:nvSpPr>
        <dsp:cNvPr id="0" name=""/>
        <dsp:cNvSpPr/>
      </dsp:nvSpPr>
      <dsp:spPr>
        <a:xfrm>
          <a:off x="0" y="1737171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D4831B-FE05-4FF5-981D-45E534F6CCF4}">
      <dsp:nvSpPr>
        <dsp:cNvPr id="0" name=""/>
        <dsp:cNvSpPr/>
      </dsp:nvSpPr>
      <dsp:spPr>
        <a:xfrm>
          <a:off x="411480" y="1353411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Займався теслярством і столярством</a:t>
          </a:r>
          <a:endParaRPr lang="uk-UA" sz="2600" kern="1200" dirty="0"/>
        </a:p>
      </dsp:txBody>
      <dsp:txXfrm>
        <a:off x="411480" y="1353411"/>
        <a:ext cx="5760720" cy="767520"/>
      </dsp:txXfrm>
    </dsp:sp>
    <dsp:sp modelId="{46E27748-4A34-4B1D-B0C6-8C6D1AEB83C3}">
      <dsp:nvSpPr>
        <dsp:cNvPr id="0" name=""/>
        <dsp:cNvSpPr/>
      </dsp:nvSpPr>
      <dsp:spPr>
        <a:xfrm>
          <a:off x="0" y="2916531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4F334-CC38-49E0-99F6-7572A7B7A319}">
      <dsp:nvSpPr>
        <dsp:cNvPr id="0" name=""/>
        <dsp:cNvSpPr/>
      </dsp:nvSpPr>
      <dsp:spPr>
        <a:xfrm>
          <a:off x="411480" y="2532771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Вивчав садівництво</a:t>
          </a:r>
          <a:endParaRPr lang="uk-UA" sz="2600" kern="1200" dirty="0"/>
        </a:p>
      </dsp:txBody>
      <dsp:txXfrm>
        <a:off x="411480" y="2532771"/>
        <a:ext cx="5760720" cy="767520"/>
      </dsp:txXfrm>
    </dsp:sp>
    <dsp:sp modelId="{D7712E7C-2DF4-4D32-83AA-E96D34AC4DEF}">
      <dsp:nvSpPr>
        <dsp:cNvPr id="0" name=""/>
        <dsp:cNvSpPr/>
      </dsp:nvSpPr>
      <dsp:spPr>
        <a:xfrm>
          <a:off x="0" y="4095892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41130-E466-4DDE-BD0E-B26C625119D0}">
      <dsp:nvSpPr>
        <dsp:cNvPr id="0" name=""/>
        <dsp:cNvSpPr/>
      </dsp:nvSpPr>
      <dsp:spPr>
        <a:xfrm>
          <a:off x="411480" y="3712132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Найбільше любив читати</a:t>
          </a:r>
          <a:endParaRPr lang="uk-UA" sz="2600" kern="1200" dirty="0"/>
        </a:p>
      </dsp:txBody>
      <dsp:txXfrm>
        <a:off x="411480" y="3712132"/>
        <a:ext cx="5760720" cy="7675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90833C-5453-4480-8223-E39ACFA82E41}">
      <dsp:nvSpPr>
        <dsp:cNvPr id="0" name=""/>
        <dsp:cNvSpPr/>
      </dsp:nvSpPr>
      <dsp:spPr>
        <a:xfrm>
          <a:off x="0" y="0"/>
          <a:ext cx="8229600" cy="808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Перша збірка </a:t>
          </a:r>
          <a:r>
            <a:rPr lang="uk-UA" sz="2200" kern="1200" dirty="0" err="1" smtClean="0"/>
            <a:t>“На</a:t>
          </a:r>
          <a:r>
            <a:rPr lang="uk-UA" sz="2200" kern="1200" dirty="0" smtClean="0"/>
            <a:t> білих </a:t>
          </a:r>
          <a:r>
            <a:rPr lang="uk-UA" sz="2200" kern="1200" dirty="0" err="1" smtClean="0"/>
            <a:t>островах”</a:t>
          </a:r>
          <a:r>
            <a:rPr lang="uk-UA" sz="2200" kern="1200" dirty="0" smtClean="0"/>
            <a:t>  1910</a:t>
          </a:r>
          <a:endParaRPr lang="uk-UA" sz="2200" kern="1200" dirty="0"/>
        </a:p>
      </dsp:txBody>
      <dsp:txXfrm>
        <a:off x="1726789" y="0"/>
        <a:ext cx="6502810" cy="808694"/>
      </dsp:txXfrm>
    </dsp:sp>
    <dsp:sp modelId="{C372AFAD-1D99-492A-B46E-ED500B96CD4D}">
      <dsp:nvSpPr>
        <dsp:cNvPr id="0" name=""/>
        <dsp:cNvSpPr/>
      </dsp:nvSpPr>
      <dsp:spPr>
        <a:xfrm>
          <a:off x="80869" y="80869"/>
          <a:ext cx="1645920" cy="64695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05B38-4A17-41C1-A953-C1A1DAA786BD}">
      <dsp:nvSpPr>
        <dsp:cNvPr id="0" name=""/>
        <dsp:cNvSpPr/>
      </dsp:nvSpPr>
      <dsp:spPr>
        <a:xfrm>
          <a:off x="0" y="889564"/>
          <a:ext cx="8229600" cy="808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err="1" smtClean="0"/>
            <a:t>“Під</a:t>
          </a:r>
          <a:r>
            <a:rPr lang="uk-UA" sz="2200" kern="1200" dirty="0" smtClean="0"/>
            <a:t> осінніми </a:t>
          </a:r>
          <a:r>
            <a:rPr lang="uk-UA" sz="2200" kern="1200" dirty="0" err="1" smtClean="0"/>
            <a:t>зорями”</a:t>
          </a:r>
          <a:r>
            <a:rPr lang="uk-UA" sz="2200" kern="1200" dirty="0" smtClean="0"/>
            <a:t>  1918</a:t>
          </a:r>
          <a:endParaRPr lang="uk-UA" sz="2200" kern="1200" dirty="0"/>
        </a:p>
      </dsp:txBody>
      <dsp:txXfrm>
        <a:off x="1726789" y="889564"/>
        <a:ext cx="6502810" cy="808694"/>
      </dsp:txXfrm>
    </dsp:sp>
    <dsp:sp modelId="{6702EC62-3BE8-42AE-97BC-5813F86DA085}">
      <dsp:nvSpPr>
        <dsp:cNvPr id="0" name=""/>
        <dsp:cNvSpPr/>
      </dsp:nvSpPr>
      <dsp:spPr>
        <a:xfrm>
          <a:off x="80869" y="970433"/>
          <a:ext cx="1645920" cy="64695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967004-B36B-497B-A3BC-93FDC46B6AA5}">
      <dsp:nvSpPr>
        <dsp:cNvPr id="0" name=""/>
        <dsp:cNvSpPr/>
      </dsp:nvSpPr>
      <dsp:spPr>
        <a:xfrm>
          <a:off x="0" y="1779128"/>
          <a:ext cx="8229600" cy="808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err="1" smtClean="0"/>
            <a:t>“Слово</a:t>
          </a:r>
          <a:r>
            <a:rPr lang="uk-UA" sz="2200" kern="1200" dirty="0" smtClean="0"/>
            <a:t> про рідну </a:t>
          </a:r>
          <a:r>
            <a:rPr lang="uk-UA" sz="2200" kern="1200" dirty="0" err="1" smtClean="0"/>
            <a:t>матір”</a:t>
          </a:r>
          <a:r>
            <a:rPr lang="uk-UA" sz="2200" kern="1200" dirty="0" smtClean="0"/>
            <a:t>  1957</a:t>
          </a:r>
          <a:endParaRPr lang="uk-UA" sz="2200" kern="1200" dirty="0"/>
        </a:p>
      </dsp:txBody>
      <dsp:txXfrm>
        <a:off x="1726789" y="1779128"/>
        <a:ext cx="6502810" cy="808694"/>
      </dsp:txXfrm>
    </dsp:sp>
    <dsp:sp modelId="{9DFE8EF8-BEE9-4418-AEFE-15E84AC71A15}">
      <dsp:nvSpPr>
        <dsp:cNvPr id="0" name=""/>
        <dsp:cNvSpPr/>
      </dsp:nvSpPr>
      <dsp:spPr>
        <a:xfrm>
          <a:off x="80869" y="1859998"/>
          <a:ext cx="1645920" cy="64695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120C2-DE52-4EF7-9887-17B51723EBE4}">
      <dsp:nvSpPr>
        <dsp:cNvPr id="0" name=""/>
        <dsp:cNvSpPr/>
      </dsp:nvSpPr>
      <dsp:spPr>
        <a:xfrm>
          <a:off x="0" y="2668692"/>
          <a:ext cx="8229600" cy="808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err="1" smtClean="0"/>
            <a:t>“Троянди</a:t>
          </a:r>
          <a:r>
            <a:rPr lang="uk-UA" sz="2200" kern="1200" dirty="0" smtClean="0"/>
            <a:t> й </a:t>
          </a:r>
          <a:r>
            <a:rPr lang="uk-UA" sz="2200" kern="1200" dirty="0" err="1" smtClean="0"/>
            <a:t>виноград”</a:t>
          </a:r>
          <a:r>
            <a:rPr lang="uk-UA" sz="2200" kern="1200" dirty="0" smtClean="0"/>
            <a:t>  1957</a:t>
          </a:r>
          <a:endParaRPr lang="uk-UA" sz="2200" kern="1200" dirty="0"/>
        </a:p>
      </dsp:txBody>
      <dsp:txXfrm>
        <a:off x="1726789" y="2668692"/>
        <a:ext cx="6502810" cy="808694"/>
      </dsp:txXfrm>
    </dsp:sp>
    <dsp:sp modelId="{099E6929-4779-4D44-8871-DC791AB28A77}">
      <dsp:nvSpPr>
        <dsp:cNvPr id="0" name=""/>
        <dsp:cNvSpPr/>
      </dsp:nvSpPr>
      <dsp:spPr>
        <a:xfrm>
          <a:off x="80869" y="2749562"/>
          <a:ext cx="1645920" cy="64695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312D1-F850-4D09-AAA2-09DEC7B104E4}">
      <dsp:nvSpPr>
        <dsp:cNvPr id="0" name=""/>
        <dsp:cNvSpPr/>
      </dsp:nvSpPr>
      <dsp:spPr>
        <a:xfrm>
          <a:off x="0" y="3558257"/>
          <a:ext cx="8229600" cy="808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err="1" smtClean="0"/>
            <a:t>“Голосіївська</a:t>
          </a:r>
          <a:r>
            <a:rPr lang="uk-UA" sz="2200" kern="1200" dirty="0" smtClean="0"/>
            <a:t> </a:t>
          </a:r>
          <a:r>
            <a:rPr lang="uk-UA" sz="2200" kern="1200" dirty="0" err="1" smtClean="0"/>
            <a:t>осінь”</a:t>
          </a:r>
          <a:r>
            <a:rPr lang="uk-UA" sz="2200" kern="1200" dirty="0" smtClean="0"/>
            <a:t> 1964</a:t>
          </a:r>
          <a:endParaRPr lang="uk-UA" sz="2200" kern="1200" dirty="0"/>
        </a:p>
      </dsp:txBody>
      <dsp:txXfrm>
        <a:off x="1726789" y="3558257"/>
        <a:ext cx="6502810" cy="808694"/>
      </dsp:txXfrm>
    </dsp:sp>
    <dsp:sp modelId="{1E6EF7D9-F29B-446E-8B62-B87E22DDFE9E}">
      <dsp:nvSpPr>
        <dsp:cNvPr id="0" name=""/>
        <dsp:cNvSpPr/>
      </dsp:nvSpPr>
      <dsp:spPr>
        <a:xfrm>
          <a:off x="80869" y="3639126"/>
          <a:ext cx="1645920" cy="64695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A3BCE5-9265-43D7-8DC2-DF0F6477C58F}">
      <dsp:nvSpPr>
        <dsp:cNvPr id="0" name=""/>
        <dsp:cNvSpPr/>
      </dsp:nvSpPr>
      <dsp:spPr>
        <a:xfrm>
          <a:off x="0" y="4447821"/>
          <a:ext cx="8229600" cy="808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Та багато інших цікавих збірок, також перекладів зі слов'янських та західноєвропейських літератур </a:t>
          </a:r>
          <a:endParaRPr lang="uk-UA" sz="2200" kern="1200" dirty="0"/>
        </a:p>
      </dsp:txBody>
      <dsp:txXfrm>
        <a:off x="1726789" y="4447821"/>
        <a:ext cx="6502810" cy="808694"/>
      </dsp:txXfrm>
    </dsp:sp>
    <dsp:sp modelId="{5A63C6B8-CAA0-4F62-B71B-DCCFDBA8630A}">
      <dsp:nvSpPr>
        <dsp:cNvPr id="0" name=""/>
        <dsp:cNvSpPr/>
      </dsp:nvSpPr>
      <dsp:spPr>
        <a:xfrm>
          <a:off x="80869" y="4528691"/>
          <a:ext cx="1645920" cy="64695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32124-2598-49E4-8F67-4DB994AA37FD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E8EEE-49A5-4A41-A784-FA68825B674B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E8EEE-49A5-4A41-A784-FA68825B674B}" type="slidenum">
              <a:rPr lang="uk-UA" smtClean="0"/>
              <a:t>5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DFC9E-7883-4BCA-82F9-AA815BB1F7B9}" type="datetimeFigureOut">
              <a:rPr lang="uk-UA" smtClean="0"/>
              <a:t>26.03.2017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D97CD-3132-4862-8B25-56781862C71D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4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64904"/>
          </a:xfrm>
        </p:spPr>
        <p:txBody>
          <a:bodyPr>
            <a:normAutofit fontScale="90000"/>
          </a:bodyPr>
          <a:lstStyle/>
          <a:p>
            <a:pPr algn="r"/>
            <a:r>
              <a:rPr lang="uk-UA" sz="6000" dirty="0" smtClean="0">
                <a:solidFill>
                  <a:srgbClr val="C00000"/>
                </a:solidFill>
              </a:rPr>
              <a:t>На все дивлюся власними очима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М.Рильський</a:t>
            </a:r>
            <a:endParaRPr lang="uk-UA" dirty="0"/>
          </a:p>
        </p:txBody>
      </p:sp>
      <p:pic>
        <p:nvPicPr>
          <p:cNvPr id="1026" name="Picture 2" descr="C:\Users\comp\Desktop\максим рильський творча скарбничка уроки\скачанные файлы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3"/>
            <a:ext cx="3779912" cy="5388385"/>
          </a:xfrm>
          <a:prstGeom prst="rect">
            <a:avLst/>
          </a:prstGeom>
          <a:noFill/>
        </p:spPr>
      </p:pic>
      <p:pic>
        <p:nvPicPr>
          <p:cNvPr id="1027" name="Picture 3" descr="C:\Users\comp\Desktop\максим рильський творча скарбничка уроки\скачанные файлы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1" y="3068960"/>
            <a:ext cx="5401397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Музей </a:t>
            </a:r>
            <a:r>
              <a:rPr lang="uk-UA" dirty="0" err="1" smtClean="0"/>
              <a:t>–садиба</a:t>
            </a:r>
            <a:r>
              <a:rPr lang="uk-UA" dirty="0" smtClean="0"/>
              <a:t> в селі </a:t>
            </a:r>
            <a:r>
              <a:rPr lang="uk-UA" dirty="0" err="1" smtClean="0"/>
              <a:t>Романівка</a:t>
            </a:r>
            <a:endParaRPr lang="uk-UA" dirty="0"/>
          </a:p>
        </p:txBody>
      </p:sp>
      <p:pic>
        <p:nvPicPr>
          <p:cNvPr id="24578" name="Picture 2" descr="C:\Users\comp\Desktop\800px-Музей-садиба_Рильських_у_Романівці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064000" cy="3048000"/>
          </a:xfrm>
          <a:prstGeom prst="rect">
            <a:avLst/>
          </a:prstGeom>
          <a:noFill/>
        </p:spPr>
      </p:pic>
      <p:pic>
        <p:nvPicPr>
          <p:cNvPr id="24579" name="Picture 3" descr="C:\Users\comp\Desktop\230px-У_Романівському_музею_Рильського_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268759"/>
            <a:ext cx="4176464" cy="314142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11960" y="1268760"/>
            <a:ext cx="3569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Відтворений клас старої сільської школи</a:t>
            </a:r>
            <a:endParaRPr lang="uk-UA" dirty="0"/>
          </a:p>
        </p:txBody>
      </p:sp>
      <p:pic>
        <p:nvPicPr>
          <p:cNvPr id="24580" name="Picture 4" descr="C:\Users\comp\Desktop\170px-У_Романівському_музею_Рильського_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7032"/>
            <a:ext cx="2987824" cy="22496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94928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Кабінет Максима Рильського</a:t>
            </a:r>
            <a:endParaRPr lang="uk-UA" dirty="0"/>
          </a:p>
        </p:txBody>
      </p:sp>
      <p:pic>
        <p:nvPicPr>
          <p:cNvPr id="24581" name="Picture 5" descr="C:\Users\comp\Desktop\170px-У_Романівському_музею_Рильського_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789040"/>
            <a:ext cx="3060340" cy="23042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03848" y="6021288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Етнографічний куток музею</a:t>
            </a:r>
            <a:endParaRPr lang="uk-UA" dirty="0"/>
          </a:p>
        </p:txBody>
      </p:sp>
      <p:pic>
        <p:nvPicPr>
          <p:cNvPr id="24582" name="Picture 6" descr="C:\Users\comp\Desktop\170px-У_Романівському_музею_Рильського_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5" y="3789040"/>
            <a:ext cx="3063219" cy="230642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84168" y="6093296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З музейної експозиції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Вшанування поета</a:t>
            </a:r>
            <a:endParaRPr lang="uk-UA" dirty="0"/>
          </a:p>
        </p:txBody>
      </p:sp>
      <p:pic>
        <p:nvPicPr>
          <p:cNvPr id="26626" name="Picture 2" descr="C:\Users\comp\Desktop\максим рильський творча скарбничка уроки\images (10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211960" cy="5950229"/>
          </a:xfrm>
          <a:prstGeom prst="rect">
            <a:avLst/>
          </a:prstGeom>
          <a:noFill/>
        </p:spPr>
      </p:pic>
      <p:pic>
        <p:nvPicPr>
          <p:cNvPr id="26627" name="Picture 3" descr="C:\Users\comp\Desktop\максим рильський творча скарбничка уроки\images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</p:spPr>
      </p:pic>
      <p:pic>
        <p:nvPicPr>
          <p:cNvPr id="26628" name="Picture 4" descr="C:\Users\comp\Desktop\максим рильський творча скарбничка уроки\скачанные файлы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14"/>
            <a:ext cx="4499992" cy="715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5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19 березня 1895 року </a:t>
            </a:r>
            <a:r>
              <a:rPr lang="uk-UA" dirty="0" smtClean="0"/>
              <a:t>в родині відомого українського культурного діяча та етнографа Тадея Рильського  народився </a:t>
            </a:r>
            <a:r>
              <a:rPr lang="uk-UA" b="1" dirty="0" smtClean="0"/>
              <a:t>син Максим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назвали його на честь </a:t>
            </a:r>
            <a:r>
              <a:rPr lang="uk-UA" dirty="0" err="1" smtClean="0"/>
              <a:t>улюбленогонародного</a:t>
            </a:r>
            <a:r>
              <a:rPr lang="uk-UA" dirty="0" smtClean="0"/>
              <a:t> героя Максима Залізняка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4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483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76872"/>
            <a:ext cx="6552728" cy="2808312"/>
          </a:xfrm>
        </p:spPr>
        <p:txBody>
          <a:bodyPr/>
          <a:lstStyle/>
          <a:p>
            <a:r>
              <a:rPr lang="uk-UA" dirty="0" smtClean="0"/>
              <a:t>В українську літературу Максим Тадейович ввійшов як  </a:t>
            </a:r>
            <a:endParaRPr lang="uk-UA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ages (4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/>
        </p:nvGraphicFramePr>
        <p:xfrm>
          <a:off x="179512" y="0"/>
          <a:ext cx="8964488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1" name="Picture 3" descr="C:\Users\comp\Desktop\максим рильський творча скарбничка уроки\скачанные файлы (7).jpg"/>
          <p:cNvPicPr>
            <a:picLocks noChangeAspect="1" noChangeArrowheads="1"/>
          </p:cNvPicPr>
          <p:nvPr/>
        </p:nvPicPr>
        <p:blipFill>
          <a:blip r:embed="rId8" cstate="print"/>
          <a:srcRect r="52919" b="30516"/>
          <a:stretch>
            <a:fillRect/>
          </a:stretch>
        </p:blipFill>
        <p:spPr bwMode="auto">
          <a:xfrm>
            <a:off x="0" y="1545336"/>
            <a:ext cx="3851920" cy="5312664"/>
          </a:xfrm>
          <a:prstGeom prst="rect">
            <a:avLst/>
          </a:prstGeom>
          <a:noFill/>
        </p:spPr>
      </p:pic>
      <p:pic>
        <p:nvPicPr>
          <p:cNvPr id="2054" name="Picture 6" descr="C:\Users\comp\Desktop\скачанные файлы (3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1454612"/>
            <a:ext cx="3851920" cy="5403388"/>
          </a:xfrm>
          <a:prstGeom prst="rect">
            <a:avLst/>
          </a:prstGeom>
          <a:noFill/>
        </p:spPr>
      </p:pic>
      <p:pic>
        <p:nvPicPr>
          <p:cNvPr id="2053" name="Picture 5" descr="C:\Users\comp\Desktop\максим рильський творча скарбничка уроки\images (4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7" y="0"/>
            <a:ext cx="4427984" cy="6975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Дитинство пройшло в с. </a:t>
            </a:r>
            <a:r>
              <a:rPr lang="uk-UA" dirty="0" err="1" smtClean="0"/>
              <a:t>Романівка</a:t>
            </a:r>
            <a:r>
              <a:rPr lang="uk-UA" dirty="0" smtClean="0"/>
              <a:t> , що на Житомирщині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Батько навчав не тільки грамоти , а й любити природу. Цю любов Максим Рильський пронесе через усе своє життя, і вона позначиться на його творчості</a:t>
            </a:r>
            <a:endParaRPr lang="uk-UA" dirty="0"/>
          </a:p>
        </p:txBody>
      </p:sp>
      <p:sp>
        <p:nvSpPr>
          <p:cNvPr id="7170" name="AutoShape 2" descr="Файл:Музей-садиба Рильських у Романівці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172" name="AutoShape 4" descr="Файл:Музей-садиба Рильських у Романівці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uk-UA" dirty="0" smtClean="0"/>
              <a:t>Коли Максиму виповнилося 8 років-помер тато. Усі турботи лягли на плечі матері.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r>
              <a:rPr lang="uk-UA" dirty="0" smtClean="0"/>
              <a:t>Її мудрими порадами поет   керувався все життя: “ Коли хочеш зробити зле, поміркуй як слід, а тоді не роби. Коли ж задумав добре, не вагайся. Ніколи не чини  вдень такого, що заважало б спати вночі ”.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Захоплення Максима в дитинстві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Творчість Максима Рильського</a:t>
            </a:r>
            <a:endParaRPr lang="uk-UA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0"/>
            <a:ext cx="4427984" cy="6858000"/>
          </a:xfrm>
        </p:spPr>
        <p:txBody>
          <a:bodyPr>
            <a:normAutofit lnSpcReduction="10000"/>
          </a:bodyPr>
          <a:lstStyle/>
          <a:p>
            <a:r>
              <a:rPr lang="uk-UA" i="1" dirty="0"/>
              <a:t>Максим Рильський з дружиною. Ірпінь, 1946 рік Дружиною поета стала Катерина Миколаївна </a:t>
            </a:r>
            <a:r>
              <a:rPr lang="uk-UA" i="1" dirty="0" smtClean="0"/>
              <a:t>Очкуренко</a:t>
            </a:r>
          </a:p>
          <a:p>
            <a:r>
              <a:rPr lang="uk-UA" i="1" dirty="0" smtClean="0"/>
              <a:t> </a:t>
            </a:r>
            <a:r>
              <a:rPr lang="uk-UA" i="1" dirty="0"/>
              <a:t>(1886—1958</a:t>
            </a:r>
            <a:r>
              <a:rPr lang="uk-UA" i="1" dirty="0" smtClean="0"/>
              <a:t>).</a:t>
            </a:r>
          </a:p>
          <a:p>
            <a:r>
              <a:rPr lang="uk-UA" i="1" dirty="0" smtClean="0"/>
              <a:t>Від </a:t>
            </a:r>
            <a:r>
              <a:rPr lang="uk-UA" i="1" dirty="0"/>
              <a:t>першого шлюбу в неї залишився син Георгій; у 1930 р. сім’я Рильських поповнилася — народився Богдан.</a:t>
            </a:r>
            <a:endParaRPr lang="uk-UA" dirty="0"/>
          </a:p>
        </p:txBody>
      </p:sp>
      <p:pic>
        <p:nvPicPr>
          <p:cNvPr id="25602" name="Picture 2" descr="C:\Users\comp\Desktop\максим рильський творча скарбничка урок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49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296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 все дивлюся власними очима М.Рильський</vt:lpstr>
      <vt:lpstr>19 березня 1895 року в родині відомого українського культурного діяча та етнографа Тадея Рильського  народився син Максим назвали його на честь улюбленогонародного героя Максима Залізняка</vt:lpstr>
      <vt:lpstr>В українську літературу Максим Тадейович ввійшов як  </vt:lpstr>
      <vt:lpstr>Слайд 4</vt:lpstr>
      <vt:lpstr>Дитинство пройшло в с. Романівка , що на Житомирщині</vt:lpstr>
      <vt:lpstr>Коли Максиму виповнилося 8 років-помер тато. Усі турботи лягли на плечі матері.</vt:lpstr>
      <vt:lpstr>Захоплення Максима в дитинстві</vt:lpstr>
      <vt:lpstr>Творчість Максима Рильського</vt:lpstr>
      <vt:lpstr>Слайд 9</vt:lpstr>
      <vt:lpstr>Музей –садиба в селі Романівка</vt:lpstr>
      <vt:lpstr>Вшанування поета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все дивлюся власними очима М.Рильський</dc:title>
  <dc:creator>RePack by SPecialiST</dc:creator>
  <cp:lastModifiedBy>RePack by SPecialiST</cp:lastModifiedBy>
  <cp:revision>18</cp:revision>
  <dcterms:created xsi:type="dcterms:W3CDTF">2017-03-26T11:20:54Z</dcterms:created>
  <dcterms:modified xsi:type="dcterms:W3CDTF">2017-03-26T14:53:30Z</dcterms:modified>
</cp:coreProperties>
</file>