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26" autoAdjust="0"/>
    <p:restoredTop sz="86357" autoAdjust="0"/>
  </p:normalViewPr>
  <p:slideViewPr>
    <p:cSldViewPr>
      <p:cViewPr varScale="1">
        <p:scale>
          <a:sx n="76" d="100"/>
          <a:sy n="76" d="100"/>
        </p:scale>
        <p:origin x="-1674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7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  <a:alpha val="7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16632"/>
            <a:ext cx="8784976" cy="2304256"/>
          </a:xfrm>
        </p:spPr>
        <p:txBody>
          <a:bodyPr>
            <a:noAutofit/>
          </a:bodyPr>
          <a:lstStyle/>
          <a:p>
            <a:r>
              <a:rPr lang="uk-UA" sz="6000" b="1" dirty="0" smtClean="0">
                <a:latin typeface="Arial Black" pitchFamily="34" charset="0"/>
                <a:cs typeface="Aharoni" pitchFamily="2" charset="-79"/>
              </a:rPr>
              <a:t/>
            </a:r>
            <a:br>
              <a:rPr lang="uk-UA" sz="6000" b="1" dirty="0" smtClean="0">
                <a:latin typeface="Arial Black" pitchFamily="34" charset="0"/>
                <a:cs typeface="Aharoni" pitchFamily="2" charset="-79"/>
              </a:rPr>
            </a:br>
            <a:r>
              <a:rPr lang="uk-UA" sz="6000" b="1" dirty="0">
                <a:latin typeface="Arial Black" pitchFamily="34" charset="0"/>
                <a:cs typeface="Aharoni" pitchFamily="2" charset="-79"/>
              </a:rPr>
              <a:t/>
            </a:r>
            <a:br>
              <a:rPr lang="uk-UA" sz="6000" b="1" dirty="0">
                <a:latin typeface="Arial Black" pitchFamily="34" charset="0"/>
                <a:cs typeface="Aharoni" pitchFamily="2" charset="-79"/>
              </a:rPr>
            </a:br>
            <a:r>
              <a:rPr lang="uk-UA" sz="6000" b="1" dirty="0" smtClean="0">
                <a:latin typeface="Arial Black" pitchFamily="34" charset="0"/>
                <a:cs typeface="Aharoni" pitchFamily="2" charset="-79"/>
              </a:rPr>
              <a:t/>
            </a:r>
            <a:br>
              <a:rPr lang="uk-UA" sz="6000" b="1" dirty="0" smtClean="0">
                <a:latin typeface="Arial Black" pitchFamily="34" charset="0"/>
                <a:cs typeface="Aharoni" pitchFamily="2" charset="-79"/>
              </a:rPr>
            </a:br>
            <a:r>
              <a:rPr lang="uk-UA" sz="6000" b="1" dirty="0">
                <a:latin typeface="Arial Black" pitchFamily="34" charset="0"/>
                <a:cs typeface="Aharoni" pitchFamily="2" charset="-79"/>
              </a:rPr>
              <a:t/>
            </a:r>
            <a:br>
              <a:rPr lang="uk-UA" sz="6000" b="1" dirty="0">
                <a:latin typeface="Arial Black" pitchFamily="34" charset="0"/>
                <a:cs typeface="Aharoni" pitchFamily="2" charset="-79"/>
              </a:rPr>
            </a:br>
            <a:r>
              <a:rPr lang="uk-UA" b="1" dirty="0" smtClean="0">
                <a:latin typeface="Arial Black" pitchFamily="34" charset="0"/>
                <a:cs typeface="Aharoni" pitchFamily="2" charset="-79"/>
              </a:rPr>
              <a:t>Конкурс</a:t>
            </a:r>
            <a:r>
              <a:rPr lang="uk-UA" sz="4800" b="1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uk-UA" sz="4800" b="1" dirty="0" smtClean="0">
                <a:latin typeface="Arial Black" pitchFamily="34" charset="0"/>
                <a:cs typeface="Aharoni" pitchFamily="2" charset="-79"/>
              </a:rPr>
              <a:t/>
            </a:r>
            <a:br>
              <a:rPr lang="uk-UA" sz="4800" b="1" dirty="0" smtClean="0">
                <a:latin typeface="Arial Black" pitchFamily="34" charset="0"/>
                <a:cs typeface="Aharoni" pitchFamily="2" charset="-79"/>
              </a:rPr>
            </a:br>
            <a:r>
              <a:rPr lang="uk-UA" sz="4800" b="1" dirty="0" smtClean="0">
                <a:latin typeface="Arial Black" pitchFamily="34" charset="0"/>
                <a:cs typeface="Aharoni" pitchFamily="2" charset="-79"/>
              </a:rPr>
              <a:t>«Ерудитів</a:t>
            </a:r>
            <a:r>
              <a:rPr lang="uk-UA" sz="4800" b="1" dirty="0" smtClean="0">
                <a:latin typeface="Arial Black" pitchFamily="34" charset="0"/>
                <a:cs typeface="Aharoni" pitchFamily="2" charset="-79"/>
              </a:rPr>
              <a:t>»</a:t>
            </a:r>
            <a:r>
              <a:rPr lang="uk-UA" sz="4800" b="1" dirty="0">
                <a:latin typeface="Arial Black" pitchFamily="34" charset="0"/>
                <a:cs typeface="Aharoni" pitchFamily="2" charset="-79"/>
              </a:rPr>
              <a:t/>
            </a:r>
            <a:br>
              <a:rPr lang="uk-UA" sz="4800" b="1" dirty="0">
                <a:latin typeface="Arial Black" pitchFamily="34" charset="0"/>
                <a:cs typeface="Aharoni" pitchFamily="2" charset="-79"/>
              </a:rPr>
            </a:br>
            <a:r>
              <a:rPr lang="uk-UA" sz="4800" b="1" dirty="0" smtClean="0">
                <a:latin typeface="Arial Black" pitchFamily="34" charset="0"/>
                <a:cs typeface="Aharoni" pitchFamily="2" charset="-79"/>
              </a:rPr>
              <a:t>з історії козацтва</a:t>
            </a:r>
            <a:endParaRPr lang="ru-RU" sz="6600" b="1" dirty="0"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28120" y="3886200"/>
            <a:ext cx="2244279" cy="17526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Сергей\Desktop\ЗБРОД\img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36912"/>
            <a:ext cx="9144000" cy="422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246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2420888"/>
            <a:ext cx="6048672" cy="41764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40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Хто із гетьманів був </a:t>
            </a:r>
            <a:r>
              <a:rPr lang="uk-UA" sz="4000" b="1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нагородженний</a:t>
            </a:r>
            <a:r>
              <a:rPr lang="uk-UA" sz="40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медаллю </a:t>
            </a:r>
          </a:p>
          <a:p>
            <a:pPr marL="0" indent="0" algn="ctr">
              <a:buNone/>
            </a:pPr>
            <a:r>
              <a:rPr lang="uk-UA" sz="40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Папи Римського?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Запитання №5</a:t>
            </a:r>
            <a:endParaRPr lang="ru-RU" sz="48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Сергей\Desktop\ЗБРОД\Козак_Око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28184" y="2420888"/>
            <a:ext cx="2915814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890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2420888"/>
            <a:ext cx="6048672" cy="41764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40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Хто із гетьманів був </a:t>
            </a:r>
            <a:r>
              <a:rPr lang="uk-UA" sz="4000" b="1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нагородженний</a:t>
            </a:r>
            <a:r>
              <a:rPr lang="uk-UA" sz="40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медаллю </a:t>
            </a:r>
          </a:p>
          <a:p>
            <a:pPr marL="0" indent="0" algn="ctr">
              <a:buNone/>
            </a:pPr>
            <a:r>
              <a:rPr lang="uk-UA" sz="40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Папи Римського?</a:t>
            </a:r>
          </a:p>
          <a:p>
            <a:pPr marL="0" indent="0" algn="ctr">
              <a:buNone/>
            </a:pPr>
            <a:r>
              <a:rPr lang="uk-UA" sz="4000" b="1" i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(Іван Сулима)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Запитання №5</a:t>
            </a:r>
            <a:endParaRPr lang="ru-RU" sz="48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1" name="Picture 3" descr="C:\Users\Сергей\Desktop\ЗБРОД\ргшрзщ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1" y="2780928"/>
            <a:ext cx="2952328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03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7" y="2132856"/>
            <a:ext cx="4176463" cy="432048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Підводимо підсумок </a:t>
            </a:r>
            <a:r>
              <a:rPr lang="uk-UA" sz="5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онкурсу</a:t>
            </a:r>
          </a:p>
          <a:p>
            <a:pPr marL="0" indent="0" algn="ctr">
              <a:buNone/>
            </a:pPr>
            <a:r>
              <a:rPr lang="uk-UA" sz="6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«Ерудитів»</a:t>
            </a:r>
            <a:endParaRPr lang="ru-RU" sz="6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5400" b="1" dirty="0"/>
          </a:p>
        </p:txBody>
      </p:sp>
      <p:pic>
        <p:nvPicPr>
          <p:cNvPr id="8194" name="Picture 2" descr="C:\Users\Сергей\Desktop\ЗБРОД\Козак_Грай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692696"/>
            <a:ext cx="3580011" cy="61406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490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412776"/>
            <a:ext cx="6048672" cy="51845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4000" b="1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Ім</a:t>
            </a:r>
            <a:r>
              <a:rPr lang="en-US" sz="40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</a:t>
            </a:r>
            <a:r>
              <a:rPr lang="uk-UA" sz="40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я козака, прозваного </a:t>
            </a:r>
            <a:r>
              <a:rPr lang="uk-UA" sz="4000" b="1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басурманами</a:t>
            </a:r>
            <a:r>
              <a:rPr lang="uk-UA" sz="40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marL="0" indent="0" algn="ctr">
              <a:buNone/>
            </a:pPr>
            <a:r>
              <a:rPr lang="uk-UA" sz="4000" b="1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Урус-шайтаном</a:t>
            </a:r>
            <a:r>
              <a:rPr lang="uk-UA" sz="40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тобто українським чортом. Відомо, що він виходив переможцем 54 рази із проведених 55 битв.</a:t>
            </a:r>
            <a:endParaRPr lang="ru-RU" sz="3400" b="1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Запитання №1</a:t>
            </a:r>
            <a:endParaRPr lang="ru-RU" sz="48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Сергей\Desktop\ЗБРОД\Козак_Око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28184" y="2420888"/>
            <a:ext cx="2915814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884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412776"/>
            <a:ext cx="6048672" cy="53285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4000" b="1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Ім</a:t>
            </a:r>
            <a:r>
              <a:rPr lang="en-US" sz="40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</a:t>
            </a:r>
            <a:r>
              <a:rPr lang="uk-UA" sz="40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я козака, прозваного </a:t>
            </a:r>
            <a:r>
              <a:rPr lang="uk-UA" sz="4000" b="1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басурманами</a:t>
            </a:r>
            <a:r>
              <a:rPr lang="uk-UA" sz="40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marL="0" indent="0" algn="ctr">
              <a:buNone/>
            </a:pPr>
            <a:r>
              <a:rPr lang="uk-UA" sz="4000" b="1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Урус-шайтаном</a:t>
            </a:r>
            <a:r>
              <a:rPr lang="uk-UA" sz="40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тобто українським чортом. Відомо, що він виходив переможцем 54 рази із проведених 55 битв.</a:t>
            </a:r>
          </a:p>
          <a:p>
            <a:pPr marL="0" indent="0" algn="ctr">
              <a:buNone/>
            </a:pPr>
            <a:r>
              <a:rPr lang="uk-UA" sz="4000" b="1" i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(Іван Сірко)</a:t>
            </a:r>
            <a:endParaRPr lang="ru-RU" sz="3400" b="1" i="1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Запитання №1</a:t>
            </a:r>
            <a:endParaRPr lang="ru-RU" sz="48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Сергей\Desktop\ЗБРОД\images78щ7798щ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636912"/>
            <a:ext cx="2952329" cy="3960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774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988840"/>
            <a:ext cx="6048672" cy="46085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40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Назвіть </a:t>
            </a:r>
            <a:r>
              <a:rPr lang="uk-UA" sz="4000" b="1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ім</a:t>
            </a:r>
            <a:r>
              <a:rPr lang="en-US" sz="40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</a:t>
            </a:r>
            <a:r>
              <a:rPr lang="uk-UA" sz="40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я козака, якого двічі обирали головним отаманом, чого зроду-віку на Січі не буває.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Запитання №2</a:t>
            </a:r>
            <a:endParaRPr lang="ru-RU" sz="48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Сергей\Desktop\ЗБРОД\Козак_Око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28184" y="2420888"/>
            <a:ext cx="2915814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533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988840"/>
            <a:ext cx="6048672" cy="46085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40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Назвіть </a:t>
            </a:r>
            <a:r>
              <a:rPr lang="uk-UA" sz="4000" b="1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ім</a:t>
            </a:r>
            <a:r>
              <a:rPr lang="en-US" sz="40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</a:t>
            </a:r>
            <a:r>
              <a:rPr lang="uk-UA" sz="40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я козака, якого двічі обирали головним отаманом, чого зроду-віку на Січі не буває.</a:t>
            </a:r>
          </a:p>
          <a:p>
            <a:pPr marL="0" indent="0" algn="ctr">
              <a:buNone/>
            </a:pPr>
            <a:r>
              <a:rPr lang="uk-UA" sz="4000" b="1" i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(Петро Калнишевський)</a:t>
            </a:r>
            <a:endParaRPr lang="ru-RU" sz="4000" b="1" i="1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Запитання №2</a:t>
            </a:r>
            <a:endParaRPr lang="ru-RU" sz="48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Сергей\Desktop\ЗБРОД\imagesтдрш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636912"/>
            <a:ext cx="2664295" cy="3960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026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412776"/>
            <a:ext cx="6048672" cy="51845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40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Назвіть гетьмана звинуваченого в державній зраді та заточеного в </a:t>
            </a:r>
            <a:r>
              <a:rPr lang="uk-UA" sz="4000" b="1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Петропавлівське</a:t>
            </a:r>
            <a:r>
              <a:rPr lang="uk-UA" sz="40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підземелля, звідки він уже не вийшов.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Запитання №3</a:t>
            </a:r>
            <a:endParaRPr lang="ru-RU" sz="48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Сергей\Desktop\ЗБРОД\Козак_Око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28184" y="2420888"/>
            <a:ext cx="2915814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432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412776"/>
            <a:ext cx="6048672" cy="51845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40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Назвіть гетьмана звинуваченого в державній зраді та заточеного в </a:t>
            </a:r>
            <a:r>
              <a:rPr lang="uk-UA" sz="4000" b="1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Петропавлівське</a:t>
            </a:r>
            <a:r>
              <a:rPr lang="uk-UA" sz="40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підземелля, звідки він уже не вийшов.</a:t>
            </a:r>
          </a:p>
          <a:p>
            <a:pPr marL="0" indent="0" algn="ctr">
              <a:buNone/>
            </a:pPr>
            <a:r>
              <a:rPr lang="uk-UA" sz="4000" b="1" i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(Павло Полуботок)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Запитання №3</a:t>
            </a:r>
            <a:endParaRPr lang="ru-RU" sz="48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Сергей\Desktop\ЗБРОД\imagesоищодиєщ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780928"/>
            <a:ext cx="2736303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405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412776"/>
            <a:ext cx="6048672" cy="51845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40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Кого сучасники називали «</a:t>
            </a:r>
            <a:r>
              <a:rPr lang="uk-UA" sz="4000" b="1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у</a:t>
            </a:r>
            <a:r>
              <a:rPr lang="uk-UA" sz="40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країнським Спартаком», «</a:t>
            </a:r>
            <a:r>
              <a:rPr lang="uk-UA" sz="4000" b="1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Ганібалом</a:t>
            </a:r>
            <a:r>
              <a:rPr lang="uk-UA" sz="40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», в </a:t>
            </a:r>
            <a:r>
              <a:rPr lang="uk-UA" sz="4000" b="1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пам</a:t>
            </a:r>
            <a:r>
              <a:rPr lang="en-US" sz="40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</a:t>
            </a:r>
            <a:r>
              <a:rPr lang="uk-UA" sz="40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яті народній він залишився національним героєм?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Запитання №4</a:t>
            </a:r>
            <a:endParaRPr lang="ru-RU" sz="48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Сергей\Desktop\ЗБРОД\Козак_Око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28184" y="2420888"/>
            <a:ext cx="2915814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646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412776"/>
            <a:ext cx="6048672" cy="51845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40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Кого сучасники називали «</a:t>
            </a:r>
            <a:r>
              <a:rPr lang="uk-UA" sz="4000" b="1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у</a:t>
            </a:r>
            <a:r>
              <a:rPr lang="uk-UA" sz="40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країнським Спартаком», «</a:t>
            </a:r>
            <a:r>
              <a:rPr lang="uk-UA" sz="4000" b="1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Ганібалом</a:t>
            </a:r>
            <a:r>
              <a:rPr lang="uk-UA" sz="40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», в </a:t>
            </a:r>
            <a:r>
              <a:rPr lang="uk-UA" sz="4000" b="1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пам</a:t>
            </a:r>
            <a:r>
              <a:rPr lang="en-US" sz="40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</a:t>
            </a:r>
            <a:r>
              <a:rPr lang="uk-UA" sz="40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яті народній він залишився національним героєм?</a:t>
            </a:r>
          </a:p>
          <a:p>
            <a:pPr marL="0" indent="0" algn="ctr">
              <a:buNone/>
            </a:pPr>
            <a:r>
              <a:rPr lang="uk-UA" sz="3600" b="1" i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(Богдана Хмельницького)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Запитання №4</a:t>
            </a:r>
            <a:endParaRPr lang="ru-RU" sz="48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Users\Сергей\Desktop\ЗБРОД\imagesирлмдшр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564904"/>
            <a:ext cx="2736304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2561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64</TotalTime>
  <Words>240</Words>
  <Application>Microsoft Office PowerPoint</Application>
  <PresentationFormat>Экран (4:3)</PresentationFormat>
  <Paragraphs>32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Волна</vt:lpstr>
      <vt:lpstr>    Конкурс  «Ерудитів» з історії козацтва</vt:lpstr>
      <vt:lpstr>Запитання №1</vt:lpstr>
      <vt:lpstr>Запитання №1</vt:lpstr>
      <vt:lpstr>Запитання №2</vt:lpstr>
      <vt:lpstr>Запитання №2</vt:lpstr>
      <vt:lpstr>Запитання №3</vt:lpstr>
      <vt:lpstr>Запитання №3</vt:lpstr>
      <vt:lpstr>Запитання №4</vt:lpstr>
      <vt:lpstr>Запитання №4</vt:lpstr>
      <vt:lpstr>Запитання №5</vt:lpstr>
      <vt:lpstr>Запитання №5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Конкурс  «Ерудитів»</dc:title>
  <dc:creator>Сергей</dc:creator>
  <cp:lastModifiedBy>Сергей</cp:lastModifiedBy>
  <cp:revision>9</cp:revision>
  <dcterms:created xsi:type="dcterms:W3CDTF">2013-11-17T14:13:03Z</dcterms:created>
  <dcterms:modified xsi:type="dcterms:W3CDTF">2017-09-23T15:08:26Z</dcterms:modified>
</cp:coreProperties>
</file>