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custShowLst>
    <p:custShow name="Произвольный показ 1" id="0">
      <p:sldLst>
        <p:sld r:id="rId2"/>
      </p:sldLst>
    </p:custShow>
  </p:custShow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srgbClr val="FF3399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062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19.10.2016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19.10.2016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19.10.2016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19.10.2016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19.10.2016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19.10.2016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19.10.2016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19.10.2016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19.10.2016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19.10.2016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19.10.2016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19.10.2016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im1-tub-ua.yandex.net/i?id=d8053b7dadf55822900a7f6d58883426&amp;n=33&amp;h=215&amp;w=28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-8249"/>
            <a:ext cx="8716648" cy="6552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548680"/>
            <a:ext cx="7772400" cy="1224136"/>
          </a:xfrm>
        </p:spPr>
        <p:txBody>
          <a:bodyPr>
            <a:noAutofit/>
          </a:bodyPr>
          <a:lstStyle/>
          <a:p>
            <a:pPr algn="ctr"/>
            <a:r>
              <a:rPr lang="uk-UA" sz="4800" i="1" dirty="0" smtClean="0"/>
              <a:t>Розділ </a:t>
            </a:r>
            <a:br>
              <a:rPr lang="uk-UA" sz="4800" i="1" dirty="0" smtClean="0"/>
            </a:br>
            <a:r>
              <a:rPr lang="uk-UA" sz="4800" i="1" dirty="0" smtClean="0"/>
              <a:t>«Серед людей»</a:t>
            </a:r>
            <a:endParaRPr lang="ru-RU" sz="4800" i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22376" y="2204864"/>
            <a:ext cx="7772400" cy="3600400"/>
          </a:xfrm>
        </p:spPr>
        <p:txBody>
          <a:bodyPr>
            <a:normAutofit/>
          </a:bodyPr>
          <a:lstStyle/>
          <a:p>
            <a:r>
              <a:rPr lang="uk-UA" sz="4000" dirty="0" smtClean="0"/>
              <a:t>Дружний клас</a:t>
            </a:r>
          </a:p>
          <a:p>
            <a:r>
              <a:rPr lang="uk-UA" sz="4000" dirty="0" smtClean="0"/>
              <a:t>Дружна родина</a:t>
            </a:r>
          </a:p>
          <a:p>
            <a:r>
              <a:rPr lang="uk-UA" sz="4000" dirty="0" smtClean="0"/>
              <a:t>Що таке толерантність</a:t>
            </a:r>
          </a:p>
          <a:p>
            <a:r>
              <a:rPr lang="uk-UA" sz="4000" dirty="0" smtClean="0"/>
              <a:t>Правила спілкування</a:t>
            </a:r>
          </a:p>
          <a:p>
            <a:r>
              <a:rPr lang="uk-UA" sz="4000" dirty="0" smtClean="0"/>
              <a:t>Як залагодити конфлікт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1206173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im1-tub-ua.yandex.net/i?id=7aa0592d3407098aad451eb0c349727a&amp;n=33&amp;h=215&amp;w=28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172" y="-26846"/>
            <a:ext cx="9117828" cy="69749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404664"/>
            <a:ext cx="6912768" cy="1584176"/>
          </a:xfrm>
        </p:spPr>
        <p:txBody>
          <a:bodyPr>
            <a:normAutofit/>
          </a:bodyPr>
          <a:lstStyle/>
          <a:p>
            <a:pPr algn="ctr"/>
            <a:r>
              <a:rPr lang="uk-UA" sz="4400" dirty="0" smtClean="0"/>
              <a:t>Уміння взаємодіяти.</a:t>
            </a:r>
            <a:br>
              <a:rPr lang="uk-UA" sz="4400" dirty="0" smtClean="0"/>
            </a:br>
            <a:r>
              <a:rPr lang="uk-UA" sz="4400" dirty="0" smtClean="0"/>
              <a:t>Дружний клас</a:t>
            </a:r>
            <a:endParaRPr lang="ru-RU" sz="44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5816" y="2060848"/>
            <a:ext cx="5691935" cy="4415805"/>
          </a:xfrm>
        </p:spPr>
      </p:pic>
    </p:spTree>
    <p:extLst>
      <p:ext uri="{BB962C8B-B14F-4D97-AF65-F5344CB8AC3E}">
        <p14:creationId xmlns:p14="http://schemas.microsoft.com/office/powerpoint/2010/main" val="2941288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 descr="http://mon-kids.ru/img/b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60447" y="0"/>
            <a:ext cx="9649072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55776" y="1340768"/>
            <a:ext cx="4536504" cy="1411600"/>
          </a:xfrm>
        </p:spPr>
        <p:txBody>
          <a:bodyPr>
            <a:normAutofit fontScale="90000"/>
          </a:bodyPr>
          <a:lstStyle/>
          <a:p>
            <a:pPr algn="ctr"/>
            <a:r>
              <a:rPr lang="uk-UA" sz="4800" dirty="0" smtClean="0"/>
              <a:t>Що таке колектив?</a:t>
            </a:r>
            <a:endParaRPr lang="ru-RU" sz="4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07705" y="2564904"/>
            <a:ext cx="6912768" cy="2304256"/>
          </a:xfrm>
        </p:spPr>
        <p:txBody>
          <a:bodyPr>
            <a:noAutofit/>
          </a:bodyPr>
          <a:lstStyle/>
          <a:p>
            <a:pPr algn="r"/>
            <a:r>
              <a:rPr lang="uk-UA" sz="4000" b="1" i="1" dirty="0" smtClean="0"/>
              <a:t>Колектив </a:t>
            </a:r>
            <a:r>
              <a:rPr lang="uk-UA" sz="4000" dirty="0" smtClean="0"/>
              <a:t>– це група людей, у яких є спільна мета, загальні справи та інтереси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4264757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s://im1-tub-ua.yandex.net/i?id=dfd391de1b34fd9f97e49a242237d43e&amp;n=33&amp;h=215&amp;w=28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6768" y="0"/>
            <a:ext cx="9144000" cy="68739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63688" y="908720"/>
            <a:ext cx="7247776" cy="1584176"/>
          </a:xfrm>
        </p:spPr>
        <p:txBody>
          <a:bodyPr>
            <a:noAutofit/>
          </a:bodyPr>
          <a:lstStyle/>
          <a:p>
            <a:pPr algn="ctr"/>
            <a:r>
              <a:rPr lang="uk-UA" sz="4000" dirty="0" smtClean="0"/>
              <a:t>Характеристика </a:t>
            </a:r>
            <a:br>
              <a:rPr lang="uk-UA" sz="4000" dirty="0" smtClean="0"/>
            </a:br>
            <a:r>
              <a:rPr lang="uk-UA" sz="4000" dirty="0" smtClean="0"/>
              <a:t>дружного класу</a:t>
            </a:r>
            <a:endParaRPr lang="ru-RU" sz="4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3292" y="3068960"/>
            <a:ext cx="8183880" cy="2736304"/>
          </a:xfrm>
        </p:spPr>
        <p:txBody>
          <a:bodyPr>
            <a:noAutofit/>
          </a:bodyPr>
          <a:lstStyle/>
          <a:p>
            <a:r>
              <a:rPr lang="uk-UA" sz="3200" b="1" dirty="0" smtClean="0"/>
              <a:t>- доброзичливі, щирі стосунки;</a:t>
            </a:r>
          </a:p>
          <a:p>
            <a:r>
              <a:rPr lang="uk-UA" sz="3200" b="1" dirty="0" err="1" smtClean="0"/>
              <a:t>-учні</a:t>
            </a:r>
            <a:r>
              <a:rPr lang="uk-UA" sz="3200" b="1" dirty="0" smtClean="0"/>
              <a:t> не сваряться, не ображають один одного;</a:t>
            </a:r>
          </a:p>
          <a:p>
            <a:r>
              <a:rPr lang="uk-UA" sz="3200" b="1" dirty="0" err="1" smtClean="0"/>
              <a:t>-відносяться</a:t>
            </a:r>
            <a:r>
              <a:rPr lang="uk-UA" sz="3200" b="1" dirty="0" smtClean="0"/>
              <a:t> з повагою до однокласників.</a:t>
            </a:r>
            <a:endParaRPr lang="ru-RU" sz="3200" b="1" dirty="0"/>
          </a:p>
        </p:txBody>
      </p:sp>
    </p:spTree>
    <p:extLst>
      <p:ext uri="{BB962C8B-B14F-4D97-AF65-F5344CB8AC3E}">
        <p14:creationId xmlns:p14="http://schemas.microsoft.com/office/powerpoint/2010/main" val="4136840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s://im3-tub-ua.yandex.net/i?id=5acd03c3f2679e25f80c43b00d0e1f8c&amp;n=33&amp;h=215&amp;w=29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510" y="-11697"/>
            <a:ext cx="9106490" cy="68581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1988840"/>
            <a:ext cx="5544616" cy="1051560"/>
          </a:xfrm>
        </p:spPr>
        <p:txBody>
          <a:bodyPr>
            <a:normAutofit fontScale="90000"/>
          </a:bodyPr>
          <a:lstStyle/>
          <a:p>
            <a:pPr algn="ctr"/>
            <a:r>
              <a:rPr lang="uk-UA" sz="4400" dirty="0" smtClean="0"/>
              <a:t>Девіз </a:t>
            </a:r>
            <a:br>
              <a:rPr lang="uk-UA" sz="4400" dirty="0" smtClean="0"/>
            </a:br>
            <a:r>
              <a:rPr lang="uk-UA" sz="4400" dirty="0" smtClean="0"/>
              <a:t>дружного класу:</a:t>
            </a:r>
            <a:endParaRPr lang="ru-RU" sz="4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31640" y="3284984"/>
            <a:ext cx="5184576" cy="1746520"/>
          </a:xfrm>
        </p:spPr>
        <p:txBody>
          <a:bodyPr>
            <a:noAutofit/>
          </a:bodyPr>
          <a:lstStyle/>
          <a:p>
            <a:pPr algn="ctr"/>
            <a:r>
              <a:rPr lang="uk-UA" sz="3600" b="1" dirty="0" smtClean="0"/>
              <a:t>« Один за всіх і всі за одного»</a:t>
            </a:r>
            <a:endParaRPr lang="ru-RU" sz="3600" b="1" dirty="0"/>
          </a:p>
        </p:txBody>
      </p:sp>
    </p:spTree>
    <p:extLst>
      <p:ext uri="{BB962C8B-B14F-4D97-AF65-F5344CB8AC3E}">
        <p14:creationId xmlns:p14="http://schemas.microsoft.com/office/powerpoint/2010/main" val="1497229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://verniedruzaj.ucoz.ru/screenshot/1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4402" y="-10473"/>
            <a:ext cx="9158402" cy="6860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23728" y="332656"/>
            <a:ext cx="6527696" cy="1627624"/>
          </a:xfrm>
        </p:spPr>
        <p:txBody>
          <a:bodyPr>
            <a:normAutofit/>
          </a:bodyPr>
          <a:lstStyle/>
          <a:p>
            <a:pPr algn="ctr"/>
            <a:r>
              <a:rPr lang="uk-UA" dirty="0"/>
              <a:t>У</a:t>
            </a:r>
            <a:r>
              <a:rPr lang="uk-UA" dirty="0" smtClean="0"/>
              <a:t>міння </a:t>
            </a:r>
            <a:r>
              <a:rPr lang="uk-UA" dirty="0" smtClean="0"/>
              <a:t>взаємодіяти з іншими людьми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2636912"/>
            <a:ext cx="7128792" cy="3672408"/>
          </a:xfrm>
        </p:spPr>
        <p:txBody>
          <a:bodyPr>
            <a:normAutofit/>
          </a:bodyPr>
          <a:lstStyle/>
          <a:p>
            <a:r>
              <a:rPr lang="uk-UA" sz="3200" b="1" dirty="0" smtClean="0"/>
              <a:t>Вміти домовлятися;</a:t>
            </a:r>
          </a:p>
          <a:p>
            <a:r>
              <a:rPr lang="uk-UA" sz="3200" b="1" dirty="0" smtClean="0"/>
              <a:t>Вміння вислухати думу іншого;</a:t>
            </a:r>
          </a:p>
          <a:p>
            <a:r>
              <a:rPr lang="uk-UA" sz="3200" b="1" dirty="0" smtClean="0"/>
              <a:t>Поводитися чемно;</a:t>
            </a:r>
          </a:p>
          <a:p>
            <a:r>
              <a:rPr lang="uk-UA" sz="3200" b="1" dirty="0" smtClean="0"/>
              <a:t>Довести до кінця розпочату справу.</a:t>
            </a:r>
            <a:endParaRPr lang="ru-RU" sz="3200" b="1" dirty="0"/>
          </a:p>
        </p:txBody>
      </p:sp>
    </p:spTree>
    <p:extLst>
      <p:ext uri="{BB962C8B-B14F-4D97-AF65-F5344CB8AC3E}">
        <p14:creationId xmlns:p14="http://schemas.microsoft.com/office/powerpoint/2010/main" val="18370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128</TotalTime>
  <Words>92</Words>
  <Application>Microsoft Office PowerPoint</Application>
  <PresentationFormat>Экран (4:3)</PresentationFormat>
  <Paragraphs>20</Paragraphs>
  <Slides>6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  <vt:variant>
        <vt:lpstr>Произвольные показы</vt:lpstr>
      </vt:variant>
      <vt:variant>
        <vt:i4>1</vt:i4>
      </vt:variant>
    </vt:vector>
  </HeadingPairs>
  <TitlesOfParts>
    <vt:vector size="8" baseType="lpstr">
      <vt:lpstr>Аспект</vt:lpstr>
      <vt:lpstr>Розділ  «Серед людей»</vt:lpstr>
      <vt:lpstr>Уміння взаємодіяти. Дружний клас</vt:lpstr>
      <vt:lpstr>Що таке колектив?</vt:lpstr>
      <vt:lpstr>Характеристика  дружного класу</vt:lpstr>
      <vt:lpstr>Девіз  дружного класу:</vt:lpstr>
      <vt:lpstr>Уміння взаємодіяти з іншими людьми</vt:lpstr>
      <vt:lpstr>Произвольный показ 1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Розділ «Серед людей»</dc:title>
  <dc:creator>Валентина</dc:creator>
  <cp:lastModifiedBy>Валя</cp:lastModifiedBy>
  <cp:revision>13</cp:revision>
  <dcterms:created xsi:type="dcterms:W3CDTF">2016-10-18T18:18:39Z</dcterms:created>
  <dcterms:modified xsi:type="dcterms:W3CDTF">2016-10-19T20:10:36Z</dcterms:modified>
</cp:coreProperties>
</file>