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4"/>
  </p:notesMasterIdLst>
  <p:sldIdLst>
    <p:sldId id="256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0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2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9372F1-B323-4C19-93A4-97091BAF4590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37CD33-C7FF-4F8D-A4E4-3E3CC4ACC7BB}">
      <dgm:prSet phldrT="[Текст]"/>
      <dgm:spPr/>
      <dgm:t>
        <a:bodyPr/>
        <a:lstStyle/>
        <a:p>
          <a:r>
            <a:rPr lang="uk-UA" dirty="0" smtClean="0"/>
            <a:t>Учить правильно організувати час</a:t>
          </a:r>
          <a:endParaRPr lang="ru-RU" dirty="0"/>
        </a:p>
      </dgm:t>
    </dgm:pt>
    <dgm:pt modelId="{006F5B98-FB52-4FE1-8371-170AE9A398CF}" type="parTrans" cxnId="{6D01793A-8695-4604-A663-5E4751D23C35}">
      <dgm:prSet/>
      <dgm:spPr/>
      <dgm:t>
        <a:bodyPr/>
        <a:lstStyle/>
        <a:p>
          <a:endParaRPr lang="ru-RU"/>
        </a:p>
      </dgm:t>
    </dgm:pt>
    <dgm:pt modelId="{54E4C4EF-CB77-41C2-87FF-CA78EBCCD875}" type="sibTrans" cxnId="{6D01793A-8695-4604-A663-5E4751D23C35}">
      <dgm:prSet/>
      <dgm:spPr/>
      <dgm:t>
        <a:bodyPr/>
        <a:lstStyle/>
        <a:p>
          <a:endParaRPr lang="ru-RU"/>
        </a:p>
      </dgm:t>
    </dgm:pt>
    <dgm:pt modelId="{CAD4B1B4-E7CD-4759-9DD8-F1293967E64E}">
      <dgm:prSet phldrT="[Текст]"/>
      <dgm:spPr/>
      <dgm:t>
        <a:bodyPr/>
        <a:lstStyle/>
        <a:p>
          <a:r>
            <a:rPr lang="uk-UA" dirty="0" smtClean="0"/>
            <a:t>Дає можливість усе встигати</a:t>
          </a:r>
          <a:endParaRPr lang="ru-RU" dirty="0"/>
        </a:p>
      </dgm:t>
    </dgm:pt>
    <dgm:pt modelId="{2F67DA13-D334-45B9-8484-0F9330F34592}" type="parTrans" cxnId="{BFE95D3C-C9A7-4AFE-A64F-B9D63FD48A84}">
      <dgm:prSet/>
      <dgm:spPr/>
      <dgm:t>
        <a:bodyPr/>
        <a:lstStyle/>
        <a:p>
          <a:endParaRPr lang="ru-RU"/>
        </a:p>
      </dgm:t>
    </dgm:pt>
    <dgm:pt modelId="{0D6A3DF3-396D-43A3-A6A5-9CFA735CE972}" type="sibTrans" cxnId="{BFE95D3C-C9A7-4AFE-A64F-B9D63FD48A84}">
      <dgm:prSet/>
      <dgm:spPr/>
      <dgm:t>
        <a:bodyPr/>
        <a:lstStyle/>
        <a:p>
          <a:endParaRPr lang="ru-RU"/>
        </a:p>
      </dgm:t>
    </dgm:pt>
    <dgm:pt modelId="{0DF59C76-5C98-4CF5-B22C-24C0A2389B87}">
      <dgm:prSet phldrT="[Текст]"/>
      <dgm:spPr/>
      <dgm:t>
        <a:bodyPr/>
        <a:lstStyle/>
        <a:p>
          <a:r>
            <a:rPr lang="uk-UA" dirty="0" smtClean="0"/>
            <a:t>Дисциплінує</a:t>
          </a:r>
          <a:endParaRPr lang="ru-RU" dirty="0"/>
        </a:p>
      </dgm:t>
    </dgm:pt>
    <dgm:pt modelId="{4A20D47F-5BB6-41BC-A19B-81F407E20F51}" type="parTrans" cxnId="{02113F17-1C04-4EC9-8AB8-A79E3C8CB2A6}">
      <dgm:prSet/>
      <dgm:spPr/>
      <dgm:t>
        <a:bodyPr/>
        <a:lstStyle/>
        <a:p>
          <a:endParaRPr lang="ru-RU"/>
        </a:p>
      </dgm:t>
    </dgm:pt>
    <dgm:pt modelId="{46754EF0-7C2F-4840-9A9B-E079A6B38926}" type="sibTrans" cxnId="{02113F17-1C04-4EC9-8AB8-A79E3C8CB2A6}">
      <dgm:prSet/>
      <dgm:spPr/>
      <dgm:t>
        <a:bodyPr/>
        <a:lstStyle/>
        <a:p>
          <a:endParaRPr lang="ru-RU"/>
        </a:p>
      </dgm:t>
    </dgm:pt>
    <dgm:pt modelId="{7B3DDD67-AC8C-490F-AF8A-C33F3A477F5A}">
      <dgm:prSet phldrT="[Текст]" phldr="1"/>
      <dgm:spPr/>
      <dgm:t>
        <a:bodyPr/>
        <a:lstStyle/>
        <a:p>
          <a:endParaRPr lang="ru-RU"/>
        </a:p>
      </dgm:t>
    </dgm:pt>
    <dgm:pt modelId="{DE758E74-28EF-4D97-9C06-8ECECD1779F4}" type="parTrans" cxnId="{A9879F4E-35C3-4AFD-864F-0FC8F6DCCA24}">
      <dgm:prSet/>
      <dgm:spPr/>
      <dgm:t>
        <a:bodyPr/>
        <a:lstStyle/>
        <a:p>
          <a:endParaRPr lang="ru-RU"/>
        </a:p>
      </dgm:t>
    </dgm:pt>
    <dgm:pt modelId="{ADC9D2F0-AD84-4F69-9229-2BE987438181}" type="sibTrans" cxnId="{A9879F4E-35C3-4AFD-864F-0FC8F6DCCA24}">
      <dgm:prSet/>
      <dgm:spPr/>
      <dgm:t>
        <a:bodyPr/>
        <a:lstStyle/>
        <a:p>
          <a:endParaRPr lang="ru-RU"/>
        </a:p>
      </dgm:t>
    </dgm:pt>
    <dgm:pt modelId="{6B3681A9-307A-4120-BD64-9C79474625FC}">
      <dgm:prSet/>
      <dgm:spPr/>
      <dgm:t>
        <a:bodyPr/>
        <a:lstStyle/>
        <a:p>
          <a:r>
            <a:rPr lang="uk-UA" smtClean="0"/>
            <a:t>Сприяє зміцненню здоров'я </a:t>
          </a:r>
          <a:endParaRPr lang="ru-RU"/>
        </a:p>
      </dgm:t>
    </dgm:pt>
    <dgm:pt modelId="{FFD27F11-C875-402B-8E95-3A8C9D502D1B}" type="parTrans" cxnId="{1FB6D566-A758-4837-BAAD-BFAD4F581768}">
      <dgm:prSet/>
      <dgm:spPr/>
      <dgm:t>
        <a:bodyPr/>
        <a:lstStyle/>
        <a:p>
          <a:endParaRPr lang="ru-RU"/>
        </a:p>
      </dgm:t>
    </dgm:pt>
    <dgm:pt modelId="{129551B6-40A1-47F7-89F8-5CB5039CB41F}" type="sibTrans" cxnId="{1FB6D566-A758-4837-BAAD-BFAD4F581768}">
      <dgm:prSet/>
      <dgm:spPr/>
      <dgm:t>
        <a:bodyPr/>
        <a:lstStyle/>
        <a:p>
          <a:endParaRPr lang="ru-RU"/>
        </a:p>
      </dgm:t>
    </dgm:pt>
    <dgm:pt modelId="{0C6807E4-1BA5-460A-AFE2-EEA6F7FE15FF}" type="pres">
      <dgm:prSet presAssocID="{0F9372F1-B323-4C19-93A4-97091BAF4590}" presName="matrix" presStyleCnt="0">
        <dgm:presLayoutVars>
          <dgm:chMax val="1"/>
          <dgm:dir/>
          <dgm:resizeHandles val="exact"/>
        </dgm:presLayoutVars>
      </dgm:prSet>
      <dgm:spPr/>
    </dgm:pt>
    <dgm:pt modelId="{B2FE8D82-9523-4132-925D-88F75DDEB96D}" type="pres">
      <dgm:prSet presAssocID="{0F9372F1-B323-4C19-93A4-97091BAF4590}" presName="axisShape" presStyleLbl="bgShp" presStyleIdx="0" presStyleCnt="1"/>
      <dgm:spPr/>
    </dgm:pt>
    <dgm:pt modelId="{5FBA4CF7-5E04-4865-B561-9339BF3B2593}" type="pres">
      <dgm:prSet presAssocID="{0F9372F1-B323-4C19-93A4-97091BAF4590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E95F8FDC-01CB-43E2-9285-951AAEF03B03}" type="pres">
      <dgm:prSet presAssocID="{0F9372F1-B323-4C19-93A4-97091BAF4590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2264701-862C-40DE-AA80-F5C1425461CF}" type="pres">
      <dgm:prSet presAssocID="{0F9372F1-B323-4C19-93A4-97091BAF4590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B8040201-AF24-43E5-B32E-C6CF7F564241}" type="pres">
      <dgm:prSet presAssocID="{0F9372F1-B323-4C19-93A4-97091BAF4590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CE0BE34B-8E68-4442-A498-42B2B4F1888F}" type="presOf" srcId="{CAD4B1B4-E7CD-4759-9DD8-F1293967E64E}" destId="{E95F8FDC-01CB-43E2-9285-951AAEF03B03}" srcOrd="0" destOrd="0" presId="urn:microsoft.com/office/officeart/2005/8/layout/matrix2"/>
    <dgm:cxn modelId="{F0DDA114-7E22-4499-955A-0B07C3370CB6}" type="presOf" srcId="{0F9372F1-B323-4C19-93A4-97091BAF4590}" destId="{0C6807E4-1BA5-460A-AFE2-EEA6F7FE15FF}" srcOrd="0" destOrd="0" presId="urn:microsoft.com/office/officeart/2005/8/layout/matrix2"/>
    <dgm:cxn modelId="{BFE95D3C-C9A7-4AFE-A64F-B9D63FD48A84}" srcId="{0F9372F1-B323-4C19-93A4-97091BAF4590}" destId="{CAD4B1B4-E7CD-4759-9DD8-F1293967E64E}" srcOrd="1" destOrd="0" parTransId="{2F67DA13-D334-45B9-8484-0F9330F34592}" sibTransId="{0D6A3DF3-396D-43A3-A6A5-9CFA735CE972}"/>
    <dgm:cxn modelId="{02113F17-1C04-4EC9-8AB8-A79E3C8CB2A6}" srcId="{0F9372F1-B323-4C19-93A4-97091BAF4590}" destId="{0DF59C76-5C98-4CF5-B22C-24C0A2389B87}" srcOrd="2" destOrd="0" parTransId="{4A20D47F-5BB6-41BC-A19B-81F407E20F51}" sibTransId="{46754EF0-7C2F-4840-9A9B-E079A6B38926}"/>
    <dgm:cxn modelId="{26DF2313-AC7A-4229-99A5-DD3F65BC6CBC}" type="presOf" srcId="{6B3681A9-307A-4120-BD64-9C79474625FC}" destId="{B8040201-AF24-43E5-B32E-C6CF7F564241}" srcOrd="0" destOrd="0" presId="urn:microsoft.com/office/officeart/2005/8/layout/matrix2"/>
    <dgm:cxn modelId="{A9879F4E-35C3-4AFD-864F-0FC8F6DCCA24}" srcId="{0F9372F1-B323-4C19-93A4-97091BAF4590}" destId="{7B3DDD67-AC8C-490F-AF8A-C33F3A477F5A}" srcOrd="4" destOrd="0" parTransId="{DE758E74-28EF-4D97-9C06-8ECECD1779F4}" sibTransId="{ADC9D2F0-AD84-4F69-9229-2BE987438181}"/>
    <dgm:cxn modelId="{864BF657-E4B5-455A-B577-F840DE400365}" type="presOf" srcId="{DD37CD33-C7FF-4F8D-A4E4-3E3CC4ACC7BB}" destId="{5FBA4CF7-5E04-4865-B561-9339BF3B2593}" srcOrd="0" destOrd="0" presId="urn:microsoft.com/office/officeart/2005/8/layout/matrix2"/>
    <dgm:cxn modelId="{BD2D4C31-210D-46E9-B323-DBCD3A19C559}" type="presOf" srcId="{0DF59C76-5C98-4CF5-B22C-24C0A2389B87}" destId="{22264701-862C-40DE-AA80-F5C1425461CF}" srcOrd="0" destOrd="0" presId="urn:microsoft.com/office/officeart/2005/8/layout/matrix2"/>
    <dgm:cxn modelId="{6D01793A-8695-4604-A663-5E4751D23C35}" srcId="{0F9372F1-B323-4C19-93A4-97091BAF4590}" destId="{DD37CD33-C7FF-4F8D-A4E4-3E3CC4ACC7BB}" srcOrd="0" destOrd="0" parTransId="{006F5B98-FB52-4FE1-8371-170AE9A398CF}" sibTransId="{54E4C4EF-CB77-41C2-87FF-CA78EBCCD875}"/>
    <dgm:cxn modelId="{1FB6D566-A758-4837-BAAD-BFAD4F581768}" srcId="{0F9372F1-B323-4C19-93A4-97091BAF4590}" destId="{6B3681A9-307A-4120-BD64-9C79474625FC}" srcOrd="3" destOrd="0" parTransId="{FFD27F11-C875-402B-8E95-3A8C9D502D1B}" sibTransId="{129551B6-40A1-47F7-89F8-5CB5039CB41F}"/>
    <dgm:cxn modelId="{63B4B4B2-694E-43D0-A497-7E89283103AC}" type="presParOf" srcId="{0C6807E4-1BA5-460A-AFE2-EEA6F7FE15FF}" destId="{B2FE8D82-9523-4132-925D-88F75DDEB96D}" srcOrd="0" destOrd="0" presId="urn:microsoft.com/office/officeart/2005/8/layout/matrix2"/>
    <dgm:cxn modelId="{09DE1EC9-7422-49DD-8287-95825552939A}" type="presParOf" srcId="{0C6807E4-1BA5-460A-AFE2-EEA6F7FE15FF}" destId="{5FBA4CF7-5E04-4865-B561-9339BF3B2593}" srcOrd="1" destOrd="0" presId="urn:microsoft.com/office/officeart/2005/8/layout/matrix2"/>
    <dgm:cxn modelId="{448448F2-174F-42A8-BE9A-32A48B22F190}" type="presParOf" srcId="{0C6807E4-1BA5-460A-AFE2-EEA6F7FE15FF}" destId="{E95F8FDC-01CB-43E2-9285-951AAEF03B03}" srcOrd="2" destOrd="0" presId="urn:microsoft.com/office/officeart/2005/8/layout/matrix2"/>
    <dgm:cxn modelId="{434A4ACE-A255-4CB1-9623-1EA6DAADF06A}" type="presParOf" srcId="{0C6807E4-1BA5-460A-AFE2-EEA6F7FE15FF}" destId="{22264701-862C-40DE-AA80-F5C1425461CF}" srcOrd="3" destOrd="0" presId="urn:microsoft.com/office/officeart/2005/8/layout/matrix2"/>
    <dgm:cxn modelId="{DF57CEBD-53EA-4AF9-98E1-39B3C2C0A01B}" type="presParOf" srcId="{0C6807E4-1BA5-460A-AFE2-EEA6F7FE15FF}" destId="{B8040201-AF24-43E5-B32E-C6CF7F564241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1E2C03-2865-4150-8D6B-47621729F6AC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EABD8D-C84A-4B4E-A6D5-8E9BEE5392D6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/>
            <a:t>Хто рано</a:t>
          </a:r>
          <a:endParaRPr lang="ru-RU" dirty="0"/>
        </a:p>
      </dgm:t>
    </dgm:pt>
    <dgm:pt modelId="{4E497F8C-B41F-4068-B5FA-CE4E3DF03038}" type="parTrans" cxnId="{50CBC203-9107-424C-98E5-20454F15AACD}">
      <dgm:prSet/>
      <dgm:spPr/>
      <dgm:t>
        <a:bodyPr/>
        <a:lstStyle/>
        <a:p>
          <a:endParaRPr lang="ru-RU"/>
        </a:p>
      </dgm:t>
    </dgm:pt>
    <dgm:pt modelId="{41154166-6E11-45B0-BC41-F604703AF251}" type="sibTrans" cxnId="{50CBC203-9107-424C-98E5-20454F15AACD}">
      <dgm:prSet/>
      <dgm:spPr/>
      <dgm:t>
        <a:bodyPr/>
        <a:lstStyle/>
        <a:p>
          <a:endParaRPr lang="ru-RU"/>
        </a:p>
      </dgm:t>
    </dgm:pt>
    <dgm:pt modelId="{AEAB6D65-95C6-4E88-90B1-143282AF7BAA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/>
            <a:t>підводиться,</a:t>
          </a:r>
          <a:endParaRPr lang="ru-RU" dirty="0"/>
        </a:p>
      </dgm:t>
    </dgm:pt>
    <dgm:pt modelId="{5DD05A50-9875-45DB-B0A6-F7509A8C62DD}" type="parTrans" cxnId="{26A3FD61-7D32-421B-9510-B419EB77AC87}">
      <dgm:prSet/>
      <dgm:spPr/>
      <dgm:t>
        <a:bodyPr/>
        <a:lstStyle/>
        <a:p>
          <a:endParaRPr lang="ru-RU"/>
        </a:p>
      </dgm:t>
    </dgm:pt>
    <dgm:pt modelId="{8C1C2A51-FA59-442A-8FCA-4055E21A9699}" type="sibTrans" cxnId="{26A3FD61-7D32-421B-9510-B419EB77AC87}">
      <dgm:prSet/>
      <dgm:spPr/>
      <dgm:t>
        <a:bodyPr/>
        <a:lstStyle/>
        <a:p>
          <a:endParaRPr lang="ru-RU"/>
        </a:p>
      </dgm:t>
    </dgm:pt>
    <dgm:pt modelId="{2D70FE7E-868D-42B6-B794-948CD95A8AE2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/>
            <a:t>За тим</a:t>
          </a:r>
          <a:endParaRPr lang="ru-RU" dirty="0"/>
        </a:p>
      </dgm:t>
    </dgm:pt>
    <dgm:pt modelId="{2A48E8F1-4459-42B1-8C48-824396FE999D}" type="parTrans" cxnId="{DF8C9E33-23D2-46C7-8FFB-3F128E767913}">
      <dgm:prSet/>
      <dgm:spPr/>
      <dgm:t>
        <a:bodyPr/>
        <a:lstStyle/>
        <a:p>
          <a:endParaRPr lang="ru-RU"/>
        </a:p>
      </dgm:t>
    </dgm:pt>
    <dgm:pt modelId="{CCBDA11F-CE36-450B-BD6A-0E38AE7957D9}" type="sibTrans" cxnId="{DF8C9E33-23D2-46C7-8FFB-3F128E767913}">
      <dgm:prSet/>
      <dgm:spPr/>
      <dgm:t>
        <a:bodyPr/>
        <a:lstStyle/>
        <a:p>
          <a:endParaRPr lang="ru-RU"/>
        </a:p>
      </dgm:t>
    </dgm:pt>
    <dgm:pt modelId="{400311AF-62E6-4477-A701-D373ABFD9E61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/>
            <a:t>і діло</a:t>
          </a:r>
          <a:endParaRPr lang="ru-RU" dirty="0"/>
        </a:p>
      </dgm:t>
    </dgm:pt>
    <dgm:pt modelId="{0A5F8F2B-0270-4D06-A7E4-BD683B7665DE}" type="parTrans" cxnId="{C630F1CF-183D-49CC-A736-B082C2280249}">
      <dgm:prSet/>
      <dgm:spPr/>
      <dgm:t>
        <a:bodyPr/>
        <a:lstStyle/>
        <a:p>
          <a:endParaRPr lang="ru-RU"/>
        </a:p>
      </dgm:t>
    </dgm:pt>
    <dgm:pt modelId="{209BABE6-9F12-4514-9D2E-2214F2092B46}" type="sibTrans" cxnId="{C630F1CF-183D-49CC-A736-B082C2280249}">
      <dgm:prSet/>
      <dgm:spPr/>
      <dgm:t>
        <a:bodyPr/>
        <a:lstStyle/>
        <a:p>
          <a:endParaRPr lang="ru-RU"/>
        </a:p>
      </dgm:t>
    </dgm:pt>
    <dgm:pt modelId="{2A31E5A5-234B-458F-A1E5-704A436ACEA6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/>
            <a:t>водиться</a:t>
          </a:r>
          <a:endParaRPr lang="ru-RU" dirty="0"/>
        </a:p>
      </dgm:t>
    </dgm:pt>
    <dgm:pt modelId="{7C6CF9F5-1C34-4C91-AEF0-A076AD2312D3}" type="parTrans" cxnId="{419E4F54-17D5-4DA2-95F5-2D7A9CA4152A}">
      <dgm:prSet/>
      <dgm:spPr/>
      <dgm:t>
        <a:bodyPr/>
        <a:lstStyle/>
        <a:p>
          <a:endParaRPr lang="ru-RU"/>
        </a:p>
      </dgm:t>
    </dgm:pt>
    <dgm:pt modelId="{126E042B-D440-417A-BD96-F24523CA1CBF}" type="sibTrans" cxnId="{419E4F54-17D5-4DA2-95F5-2D7A9CA4152A}">
      <dgm:prSet/>
      <dgm:spPr/>
      <dgm:t>
        <a:bodyPr/>
        <a:lstStyle/>
        <a:p>
          <a:endParaRPr lang="ru-RU"/>
        </a:p>
      </dgm:t>
    </dgm:pt>
    <dgm:pt modelId="{83D8F5C2-F503-411E-9576-ED27B96283CF}" type="pres">
      <dgm:prSet presAssocID="{AA1E2C03-2865-4150-8D6B-47621729F6AC}" presName="cycle" presStyleCnt="0">
        <dgm:presLayoutVars>
          <dgm:dir/>
          <dgm:resizeHandles val="exact"/>
        </dgm:presLayoutVars>
      </dgm:prSet>
      <dgm:spPr/>
    </dgm:pt>
    <dgm:pt modelId="{0AF4525E-568A-4571-9B7C-582E66D73236}" type="pres">
      <dgm:prSet presAssocID="{05EABD8D-C84A-4B4E-A6D5-8E9BEE5392D6}" presName="node" presStyleLbl="node1" presStyleIdx="0" presStyleCnt="5">
        <dgm:presLayoutVars>
          <dgm:bulletEnabled val="1"/>
        </dgm:presLayoutVars>
      </dgm:prSet>
      <dgm:spPr/>
    </dgm:pt>
    <dgm:pt modelId="{E87B7557-947F-4D76-A7F1-084D96893EC6}" type="pres">
      <dgm:prSet presAssocID="{05EABD8D-C84A-4B4E-A6D5-8E9BEE5392D6}" presName="spNode" presStyleCnt="0"/>
      <dgm:spPr/>
    </dgm:pt>
    <dgm:pt modelId="{ED55603C-BA61-4372-B3E2-A832DE53D2EC}" type="pres">
      <dgm:prSet presAssocID="{41154166-6E11-45B0-BC41-F604703AF251}" presName="sibTrans" presStyleLbl="sibTrans1D1" presStyleIdx="0" presStyleCnt="5"/>
      <dgm:spPr/>
    </dgm:pt>
    <dgm:pt modelId="{25070B56-1CB5-4E4E-B76A-EEA9C29276BE}" type="pres">
      <dgm:prSet presAssocID="{AEAB6D65-95C6-4E88-90B1-143282AF7BA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D1E6C0-02A4-412B-BE92-5B1A06EAB3DC}" type="pres">
      <dgm:prSet presAssocID="{AEAB6D65-95C6-4E88-90B1-143282AF7BAA}" presName="spNode" presStyleCnt="0"/>
      <dgm:spPr/>
    </dgm:pt>
    <dgm:pt modelId="{AC91F96D-1580-4674-942A-AB1C6AEC8C92}" type="pres">
      <dgm:prSet presAssocID="{8C1C2A51-FA59-442A-8FCA-4055E21A9699}" presName="sibTrans" presStyleLbl="sibTrans1D1" presStyleIdx="1" presStyleCnt="5"/>
      <dgm:spPr/>
    </dgm:pt>
    <dgm:pt modelId="{AD47A941-F6F1-49BE-9E1D-4A53C7B5AFF6}" type="pres">
      <dgm:prSet presAssocID="{2D70FE7E-868D-42B6-B794-948CD95A8AE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8CD775-F725-49A1-8C3B-680636F4B5B8}" type="pres">
      <dgm:prSet presAssocID="{2D70FE7E-868D-42B6-B794-948CD95A8AE2}" presName="spNode" presStyleCnt="0"/>
      <dgm:spPr/>
    </dgm:pt>
    <dgm:pt modelId="{48C0F8E5-1642-4416-AE69-E35DF43696BF}" type="pres">
      <dgm:prSet presAssocID="{CCBDA11F-CE36-450B-BD6A-0E38AE7957D9}" presName="sibTrans" presStyleLbl="sibTrans1D1" presStyleIdx="2" presStyleCnt="5"/>
      <dgm:spPr/>
    </dgm:pt>
    <dgm:pt modelId="{E56D6D8A-0035-4739-BCE3-93CAFC92EC7E}" type="pres">
      <dgm:prSet presAssocID="{400311AF-62E6-4477-A701-D373ABFD9E6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B1A16D-CC38-4724-B603-2C6FF9692342}" type="pres">
      <dgm:prSet presAssocID="{400311AF-62E6-4477-A701-D373ABFD9E61}" presName="spNode" presStyleCnt="0"/>
      <dgm:spPr/>
    </dgm:pt>
    <dgm:pt modelId="{CF716367-545E-4102-BD04-E326E5E3D413}" type="pres">
      <dgm:prSet presAssocID="{209BABE6-9F12-4514-9D2E-2214F2092B46}" presName="sibTrans" presStyleLbl="sibTrans1D1" presStyleIdx="3" presStyleCnt="5"/>
      <dgm:spPr/>
    </dgm:pt>
    <dgm:pt modelId="{ECC300B4-8BAB-42BB-9C28-0FF975BD4AEC}" type="pres">
      <dgm:prSet presAssocID="{2A31E5A5-234B-458F-A1E5-704A436ACEA6}" presName="node" presStyleLbl="node1" presStyleIdx="4" presStyleCnt="5">
        <dgm:presLayoutVars>
          <dgm:bulletEnabled val="1"/>
        </dgm:presLayoutVars>
      </dgm:prSet>
      <dgm:spPr/>
    </dgm:pt>
    <dgm:pt modelId="{07784E68-2B91-4F16-A39B-AB9A0F60E9BF}" type="pres">
      <dgm:prSet presAssocID="{2A31E5A5-234B-458F-A1E5-704A436ACEA6}" presName="spNode" presStyleCnt="0"/>
      <dgm:spPr/>
    </dgm:pt>
    <dgm:pt modelId="{6897A11B-DBD0-4FAD-8EEE-337E49C5D5D4}" type="pres">
      <dgm:prSet presAssocID="{126E042B-D440-417A-BD96-F24523CA1CBF}" presName="sibTrans" presStyleLbl="sibTrans1D1" presStyleIdx="4" presStyleCnt="5"/>
      <dgm:spPr/>
    </dgm:pt>
  </dgm:ptLst>
  <dgm:cxnLst>
    <dgm:cxn modelId="{1575A8E0-2851-4398-97EF-766C69084D75}" type="presOf" srcId="{2D70FE7E-868D-42B6-B794-948CD95A8AE2}" destId="{AD47A941-F6F1-49BE-9E1D-4A53C7B5AFF6}" srcOrd="0" destOrd="0" presId="urn:microsoft.com/office/officeart/2005/8/layout/cycle6"/>
    <dgm:cxn modelId="{419E4F54-17D5-4DA2-95F5-2D7A9CA4152A}" srcId="{AA1E2C03-2865-4150-8D6B-47621729F6AC}" destId="{2A31E5A5-234B-458F-A1E5-704A436ACEA6}" srcOrd="4" destOrd="0" parTransId="{7C6CF9F5-1C34-4C91-AEF0-A076AD2312D3}" sibTransId="{126E042B-D440-417A-BD96-F24523CA1CBF}"/>
    <dgm:cxn modelId="{CB24B0D6-B5FB-485C-BF7C-2C5E36CF230F}" type="presOf" srcId="{2A31E5A5-234B-458F-A1E5-704A436ACEA6}" destId="{ECC300B4-8BAB-42BB-9C28-0FF975BD4AEC}" srcOrd="0" destOrd="0" presId="urn:microsoft.com/office/officeart/2005/8/layout/cycle6"/>
    <dgm:cxn modelId="{C630F1CF-183D-49CC-A736-B082C2280249}" srcId="{AA1E2C03-2865-4150-8D6B-47621729F6AC}" destId="{400311AF-62E6-4477-A701-D373ABFD9E61}" srcOrd="3" destOrd="0" parTransId="{0A5F8F2B-0270-4D06-A7E4-BD683B7665DE}" sibTransId="{209BABE6-9F12-4514-9D2E-2214F2092B46}"/>
    <dgm:cxn modelId="{416F7C23-8D0C-45A2-B85E-E316988CAE86}" type="presOf" srcId="{126E042B-D440-417A-BD96-F24523CA1CBF}" destId="{6897A11B-DBD0-4FAD-8EEE-337E49C5D5D4}" srcOrd="0" destOrd="0" presId="urn:microsoft.com/office/officeart/2005/8/layout/cycle6"/>
    <dgm:cxn modelId="{D1257927-510A-4556-93B7-DA5A8EFB56F2}" type="presOf" srcId="{8C1C2A51-FA59-442A-8FCA-4055E21A9699}" destId="{AC91F96D-1580-4674-942A-AB1C6AEC8C92}" srcOrd="0" destOrd="0" presId="urn:microsoft.com/office/officeart/2005/8/layout/cycle6"/>
    <dgm:cxn modelId="{DF8C9E33-23D2-46C7-8FFB-3F128E767913}" srcId="{AA1E2C03-2865-4150-8D6B-47621729F6AC}" destId="{2D70FE7E-868D-42B6-B794-948CD95A8AE2}" srcOrd="2" destOrd="0" parTransId="{2A48E8F1-4459-42B1-8C48-824396FE999D}" sibTransId="{CCBDA11F-CE36-450B-BD6A-0E38AE7957D9}"/>
    <dgm:cxn modelId="{514C40C2-72EA-4051-BCAA-89B045C81292}" type="presOf" srcId="{400311AF-62E6-4477-A701-D373ABFD9E61}" destId="{E56D6D8A-0035-4739-BCE3-93CAFC92EC7E}" srcOrd="0" destOrd="0" presId="urn:microsoft.com/office/officeart/2005/8/layout/cycle6"/>
    <dgm:cxn modelId="{97E1F82F-24F3-4006-BDE0-4D823AC357E6}" type="presOf" srcId="{41154166-6E11-45B0-BC41-F604703AF251}" destId="{ED55603C-BA61-4372-B3E2-A832DE53D2EC}" srcOrd="0" destOrd="0" presId="urn:microsoft.com/office/officeart/2005/8/layout/cycle6"/>
    <dgm:cxn modelId="{A11FDA9A-2341-44EB-B26F-1CC96001C130}" type="presOf" srcId="{AA1E2C03-2865-4150-8D6B-47621729F6AC}" destId="{83D8F5C2-F503-411E-9576-ED27B96283CF}" srcOrd="0" destOrd="0" presId="urn:microsoft.com/office/officeart/2005/8/layout/cycle6"/>
    <dgm:cxn modelId="{57EF7C87-54B4-47FB-94C8-69D55D2AE068}" type="presOf" srcId="{05EABD8D-C84A-4B4E-A6D5-8E9BEE5392D6}" destId="{0AF4525E-568A-4571-9B7C-582E66D73236}" srcOrd="0" destOrd="0" presId="urn:microsoft.com/office/officeart/2005/8/layout/cycle6"/>
    <dgm:cxn modelId="{26A3FD61-7D32-421B-9510-B419EB77AC87}" srcId="{AA1E2C03-2865-4150-8D6B-47621729F6AC}" destId="{AEAB6D65-95C6-4E88-90B1-143282AF7BAA}" srcOrd="1" destOrd="0" parTransId="{5DD05A50-9875-45DB-B0A6-F7509A8C62DD}" sibTransId="{8C1C2A51-FA59-442A-8FCA-4055E21A9699}"/>
    <dgm:cxn modelId="{50CBC203-9107-424C-98E5-20454F15AACD}" srcId="{AA1E2C03-2865-4150-8D6B-47621729F6AC}" destId="{05EABD8D-C84A-4B4E-A6D5-8E9BEE5392D6}" srcOrd="0" destOrd="0" parTransId="{4E497F8C-B41F-4068-B5FA-CE4E3DF03038}" sibTransId="{41154166-6E11-45B0-BC41-F604703AF251}"/>
    <dgm:cxn modelId="{A85C9E5D-F04C-4E5D-8788-088B7427DA95}" type="presOf" srcId="{AEAB6D65-95C6-4E88-90B1-143282AF7BAA}" destId="{25070B56-1CB5-4E4E-B76A-EEA9C29276BE}" srcOrd="0" destOrd="0" presId="urn:microsoft.com/office/officeart/2005/8/layout/cycle6"/>
    <dgm:cxn modelId="{25856202-824B-4876-85DF-EC764ABC5079}" type="presOf" srcId="{CCBDA11F-CE36-450B-BD6A-0E38AE7957D9}" destId="{48C0F8E5-1642-4416-AE69-E35DF43696BF}" srcOrd="0" destOrd="0" presId="urn:microsoft.com/office/officeart/2005/8/layout/cycle6"/>
    <dgm:cxn modelId="{8693FBEE-0BCA-485C-BF25-5EB29DA8DC0E}" type="presOf" srcId="{209BABE6-9F12-4514-9D2E-2214F2092B46}" destId="{CF716367-545E-4102-BD04-E326E5E3D413}" srcOrd="0" destOrd="0" presId="urn:microsoft.com/office/officeart/2005/8/layout/cycle6"/>
    <dgm:cxn modelId="{32A000B5-56DF-46A1-9382-00EB8110D35F}" type="presParOf" srcId="{83D8F5C2-F503-411E-9576-ED27B96283CF}" destId="{0AF4525E-568A-4571-9B7C-582E66D73236}" srcOrd="0" destOrd="0" presId="urn:microsoft.com/office/officeart/2005/8/layout/cycle6"/>
    <dgm:cxn modelId="{6E4B4196-51C1-4639-9D8A-400B8A430036}" type="presParOf" srcId="{83D8F5C2-F503-411E-9576-ED27B96283CF}" destId="{E87B7557-947F-4D76-A7F1-084D96893EC6}" srcOrd="1" destOrd="0" presId="urn:microsoft.com/office/officeart/2005/8/layout/cycle6"/>
    <dgm:cxn modelId="{D83DCBFB-A561-435B-B9A9-C661AE5B53C4}" type="presParOf" srcId="{83D8F5C2-F503-411E-9576-ED27B96283CF}" destId="{ED55603C-BA61-4372-B3E2-A832DE53D2EC}" srcOrd="2" destOrd="0" presId="urn:microsoft.com/office/officeart/2005/8/layout/cycle6"/>
    <dgm:cxn modelId="{DE6E0D65-4792-4300-A94F-E73DEE633177}" type="presParOf" srcId="{83D8F5C2-F503-411E-9576-ED27B96283CF}" destId="{25070B56-1CB5-4E4E-B76A-EEA9C29276BE}" srcOrd="3" destOrd="0" presId="urn:microsoft.com/office/officeart/2005/8/layout/cycle6"/>
    <dgm:cxn modelId="{94BE06EB-62B4-4A2B-A41C-5C3772B40055}" type="presParOf" srcId="{83D8F5C2-F503-411E-9576-ED27B96283CF}" destId="{D2D1E6C0-02A4-412B-BE92-5B1A06EAB3DC}" srcOrd="4" destOrd="0" presId="urn:microsoft.com/office/officeart/2005/8/layout/cycle6"/>
    <dgm:cxn modelId="{B0765038-C4CA-43EA-9732-DD6BA2FE2B36}" type="presParOf" srcId="{83D8F5C2-F503-411E-9576-ED27B96283CF}" destId="{AC91F96D-1580-4674-942A-AB1C6AEC8C92}" srcOrd="5" destOrd="0" presId="urn:microsoft.com/office/officeart/2005/8/layout/cycle6"/>
    <dgm:cxn modelId="{47CBE047-AAB3-47CB-A1C0-7CDBE14950E0}" type="presParOf" srcId="{83D8F5C2-F503-411E-9576-ED27B96283CF}" destId="{AD47A941-F6F1-49BE-9E1D-4A53C7B5AFF6}" srcOrd="6" destOrd="0" presId="urn:microsoft.com/office/officeart/2005/8/layout/cycle6"/>
    <dgm:cxn modelId="{0390D08D-B787-49F7-AC50-6D8DB813E54C}" type="presParOf" srcId="{83D8F5C2-F503-411E-9576-ED27B96283CF}" destId="{528CD775-F725-49A1-8C3B-680636F4B5B8}" srcOrd="7" destOrd="0" presId="urn:microsoft.com/office/officeart/2005/8/layout/cycle6"/>
    <dgm:cxn modelId="{C4C615EE-5FEE-4A74-B45B-3AC4B5CE622B}" type="presParOf" srcId="{83D8F5C2-F503-411E-9576-ED27B96283CF}" destId="{48C0F8E5-1642-4416-AE69-E35DF43696BF}" srcOrd="8" destOrd="0" presId="urn:microsoft.com/office/officeart/2005/8/layout/cycle6"/>
    <dgm:cxn modelId="{126C49B3-D92C-45C3-AC03-D1E0961BD80A}" type="presParOf" srcId="{83D8F5C2-F503-411E-9576-ED27B96283CF}" destId="{E56D6D8A-0035-4739-BCE3-93CAFC92EC7E}" srcOrd="9" destOrd="0" presId="urn:microsoft.com/office/officeart/2005/8/layout/cycle6"/>
    <dgm:cxn modelId="{137DA63C-6C6C-4C7A-8BE6-A231D1B85001}" type="presParOf" srcId="{83D8F5C2-F503-411E-9576-ED27B96283CF}" destId="{61B1A16D-CC38-4724-B603-2C6FF9692342}" srcOrd="10" destOrd="0" presId="urn:microsoft.com/office/officeart/2005/8/layout/cycle6"/>
    <dgm:cxn modelId="{512EDA67-8723-4447-B845-9B186D953606}" type="presParOf" srcId="{83D8F5C2-F503-411E-9576-ED27B96283CF}" destId="{CF716367-545E-4102-BD04-E326E5E3D413}" srcOrd="11" destOrd="0" presId="urn:microsoft.com/office/officeart/2005/8/layout/cycle6"/>
    <dgm:cxn modelId="{D9E2F8FB-E978-4690-AC79-2F78786B76C8}" type="presParOf" srcId="{83D8F5C2-F503-411E-9576-ED27B96283CF}" destId="{ECC300B4-8BAB-42BB-9C28-0FF975BD4AEC}" srcOrd="12" destOrd="0" presId="urn:microsoft.com/office/officeart/2005/8/layout/cycle6"/>
    <dgm:cxn modelId="{54F91C8E-3371-4281-BDCE-BC8A75F0E956}" type="presParOf" srcId="{83D8F5C2-F503-411E-9576-ED27B96283CF}" destId="{07784E68-2B91-4F16-A39B-AB9A0F60E9BF}" srcOrd="13" destOrd="0" presId="urn:microsoft.com/office/officeart/2005/8/layout/cycle6"/>
    <dgm:cxn modelId="{35622253-254E-4C16-9603-3B44EB7B1B5E}" type="presParOf" srcId="{83D8F5C2-F503-411E-9576-ED27B96283CF}" destId="{6897A11B-DBD0-4FAD-8EEE-337E49C5D5D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FE8D82-9523-4132-925D-88F75DDEB96D}">
      <dsp:nvSpPr>
        <dsp:cNvPr id="0" name=""/>
        <dsp:cNvSpPr/>
      </dsp:nvSpPr>
      <dsp:spPr>
        <a:xfrm>
          <a:off x="1208087" y="0"/>
          <a:ext cx="4148138" cy="414813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BA4CF7-5E04-4865-B561-9339BF3B2593}">
      <dsp:nvSpPr>
        <dsp:cNvPr id="0" name=""/>
        <dsp:cNvSpPr/>
      </dsp:nvSpPr>
      <dsp:spPr>
        <a:xfrm>
          <a:off x="1477716" y="269628"/>
          <a:ext cx="1659255" cy="16592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Учить правильно організувати час</a:t>
          </a:r>
          <a:endParaRPr lang="ru-RU" sz="1800" kern="1200" dirty="0"/>
        </a:p>
      </dsp:txBody>
      <dsp:txXfrm>
        <a:off x="1477716" y="269628"/>
        <a:ext cx="1659255" cy="1659255"/>
      </dsp:txXfrm>
    </dsp:sp>
    <dsp:sp modelId="{E95F8FDC-01CB-43E2-9285-951AAEF03B03}">
      <dsp:nvSpPr>
        <dsp:cNvPr id="0" name=""/>
        <dsp:cNvSpPr/>
      </dsp:nvSpPr>
      <dsp:spPr>
        <a:xfrm>
          <a:off x="3427341" y="269628"/>
          <a:ext cx="1659255" cy="16592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Дає можливість усе встигати</a:t>
          </a:r>
          <a:endParaRPr lang="ru-RU" sz="1800" kern="1200" dirty="0"/>
        </a:p>
      </dsp:txBody>
      <dsp:txXfrm>
        <a:off x="3427341" y="269628"/>
        <a:ext cx="1659255" cy="1659255"/>
      </dsp:txXfrm>
    </dsp:sp>
    <dsp:sp modelId="{22264701-862C-40DE-AA80-F5C1425461CF}">
      <dsp:nvSpPr>
        <dsp:cNvPr id="0" name=""/>
        <dsp:cNvSpPr/>
      </dsp:nvSpPr>
      <dsp:spPr>
        <a:xfrm>
          <a:off x="1477716" y="2219253"/>
          <a:ext cx="1659255" cy="16592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Дисциплінує</a:t>
          </a:r>
          <a:endParaRPr lang="ru-RU" sz="1800" kern="1200" dirty="0"/>
        </a:p>
      </dsp:txBody>
      <dsp:txXfrm>
        <a:off x="1477716" y="2219253"/>
        <a:ext cx="1659255" cy="1659255"/>
      </dsp:txXfrm>
    </dsp:sp>
    <dsp:sp modelId="{B8040201-AF24-43E5-B32E-C6CF7F564241}">
      <dsp:nvSpPr>
        <dsp:cNvPr id="0" name=""/>
        <dsp:cNvSpPr/>
      </dsp:nvSpPr>
      <dsp:spPr>
        <a:xfrm>
          <a:off x="3427341" y="2219253"/>
          <a:ext cx="1659255" cy="16592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smtClean="0"/>
            <a:t>Сприяє зміцненню здоров'я </a:t>
          </a:r>
          <a:endParaRPr lang="ru-RU" sz="1800" kern="1200"/>
        </a:p>
      </dsp:txBody>
      <dsp:txXfrm>
        <a:off x="3427341" y="2219253"/>
        <a:ext cx="1659255" cy="16592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F4525E-568A-4571-9B7C-582E66D73236}">
      <dsp:nvSpPr>
        <dsp:cNvPr id="0" name=""/>
        <dsp:cNvSpPr/>
      </dsp:nvSpPr>
      <dsp:spPr>
        <a:xfrm>
          <a:off x="3371403" y="736"/>
          <a:ext cx="1486792" cy="966415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Хто рано</a:t>
          </a:r>
          <a:endParaRPr lang="ru-RU" sz="1800" kern="1200" dirty="0"/>
        </a:p>
      </dsp:txBody>
      <dsp:txXfrm>
        <a:off x="3371403" y="736"/>
        <a:ext cx="1486792" cy="966415"/>
      </dsp:txXfrm>
    </dsp:sp>
    <dsp:sp modelId="{ED55603C-BA61-4372-B3E2-A832DE53D2EC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2685052" y="153092"/>
              </a:moveTo>
              <a:arcTo wR="1931434" hR="1931434" stAng="17577964" swAng="1962280"/>
            </a:path>
          </a:pathLst>
        </a:custGeom>
        <a:noFill/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070B56-1CB5-4E4E-B76A-EEA9C29276BE}">
      <dsp:nvSpPr>
        <dsp:cNvPr id="0" name=""/>
        <dsp:cNvSpPr/>
      </dsp:nvSpPr>
      <dsp:spPr>
        <a:xfrm>
          <a:off x="5208306" y="1335324"/>
          <a:ext cx="1486792" cy="966415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підводиться,</a:t>
          </a:r>
          <a:endParaRPr lang="ru-RU" sz="1800" kern="1200" dirty="0"/>
        </a:p>
      </dsp:txBody>
      <dsp:txXfrm>
        <a:off x="5208306" y="1335324"/>
        <a:ext cx="1486792" cy="966415"/>
      </dsp:txXfrm>
    </dsp:sp>
    <dsp:sp modelId="{AC91F96D-1580-4674-942A-AB1C6AEC8C92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860210" y="1830145"/>
              </a:moveTo>
              <a:arcTo wR="1931434" hR="1931434" stAng="21419634" swAng="2196873"/>
            </a:path>
          </a:pathLst>
        </a:custGeom>
        <a:noFill/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7A941-F6F1-49BE-9E1D-4A53C7B5AFF6}">
      <dsp:nvSpPr>
        <dsp:cNvPr id="0" name=""/>
        <dsp:cNvSpPr/>
      </dsp:nvSpPr>
      <dsp:spPr>
        <a:xfrm>
          <a:off x="4506671" y="3494733"/>
          <a:ext cx="1486792" cy="966415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За тим</a:t>
          </a:r>
          <a:endParaRPr lang="ru-RU" sz="1800" kern="1200" dirty="0"/>
        </a:p>
      </dsp:txBody>
      <dsp:txXfrm>
        <a:off x="4506671" y="3494733"/>
        <a:ext cx="1486792" cy="966415"/>
      </dsp:txXfrm>
    </dsp:sp>
    <dsp:sp modelId="{48C0F8E5-1642-4416-AE69-E35DF43696BF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2315628" y="3824271"/>
              </a:moveTo>
              <a:arcTo wR="1931434" hR="1931434" stAng="4711583" swAng="1376834"/>
            </a:path>
          </a:pathLst>
        </a:custGeom>
        <a:noFill/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6D6D8A-0035-4739-BCE3-93CAFC92EC7E}">
      <dsp:nvSpPr>
        <dsp:cNvPr id="0" name=""/>
        <dsp:cNvSpPr/>
      </dsp:nvSpPr>
      <dsp:spPr>
        <a:xfrm>
          <a:off x="2236135" y="3494733"/>
          <a:ext cx="1486792" cy="966415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і діло</a:t>
          </a:r>
          <a:endParaRPr lang="ru-RU" sz="1800" kern="1200" dirty="0"/>
        </a:p>
      </dsp:txBody>
      <dsp:txXfrm>
        <a:off x="2236135" y="3494733"/>
        <a:ext cx="1486792" cy="966415"/>
      </dsp:txXfrm>
    </dsp:sp>
    <dsp:sp modelId="{CF716367-545E-4102-BD04-E326E5E3D413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22859" y="3000510"/>
              </a:moveTo>
              <a:arcTo wR="1931434" hR="1931434" stAng="8783493" swAng="2196873"/>
            </a:path>
          </a:pathLst>
        </a:custGeom>
        <a:noFill/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C300B4-8BAB-42BB-9C28-0FF975BD4AEC}">
      <dsp:nvSpPr>
        <dsp:cNvPr id="0" name=""/>
        <dsp:cNvSpPr/>
      </dsp:nvSpPr>
      <dsp:spPr>
        <a:xfrm>
          <a:off x="1534500" y="1335324"/>
          <a:ext cx="1486792" cy="966415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водиться</a:t>
          </a:r>
          <a:endParaRPr lang="ru-RU" sz="1800" kern="1200" dirty="0"/>
        </a:p>
      </dsp:txBody>
      <dsp:txXfrm>
        <a:off x="1534500" y="1335324"/>
        <a:ext cx="1486792" cy="966415"/>
      </dsp:txXfrm>
    </dsp:sp>
    <dsp:sp modelId="{6897A11B-DBD0-4FAD-8EEE-337E49C5D5D4}">
      <dsp:nvSpPr>
        <dsp:cNvPr id="0" name=""/>
        <dsp:cNvSpPr/>
      </dsp:nvSpPr>
      <dsp:spPr>
        <a:xfrm>
          <a:off x="2183365" y="48394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36435" y="842205"/>
              </a:moveTo>
              <a:arcTo wR="1931434" hR="1931434" stAng="12859756" swAng="1962280"/>
            </a:path>
          </a:pathLst>
        </a:custGeom>
        <a:noFill/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EE9C5-A2F9-47FB-B4E2-C485EB3862A8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4E7A6-215F-4EBB-B221-47CE3E847E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4E7A6-215F-4EBB-B221-47CE3E847E17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9/5/2017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free-powerpoint-templates-desig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Users\1\Videos\&#1092;&#1080;&#1079;&#1093;&#1074;&#1080;&#1083;&#1080;&#1085;&#1082;&#1080;\videoplayback%20(9)%20(online-video-cutter.com).mp4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hlinkClick r:id="rId2"/>
          </p:cNvPr>
          <p:cNvSpPr txBox="1"/>
          <p:nvPr/>
        </p:nvSpPr>
        <p:spPr>
          <a:xfrm>
            <a:off x="-214346" y="664255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ALLPPT.com _ Free PowerPoint Templates, Diagrams and </a:t>
            </a:r>
            <a:r>
              <a:rPr lang="en-US" altLang="ko-KR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Char</a:t>
            </a:r>
            <a:endParaRPr lang="ko-KR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988840"/>
            <a:ext cx="9144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endParaRPr kumimoji="0" lang="en-US" altLang="ko-KR" sz="12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57224" y="1330316"/>
            <a:ext cx="8072494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Основи здоров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'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Навчальний проект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600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600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«Складання розпорядку дня»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600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600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</a:t>
            </a:r>
            <a:endParaRPr lang="uk-UA" sz="3600" b="1" dirty="0" smtClean="0">
              <a:solidFill>
                <a:srgbClr val="7030A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</a:t>
            </a:r>
            <a:r>
              <a:rPr kumimoji="0" lang="uk-UA" sz="2000" b="1" i="0" u="none" strike="noStrike" cap="none" spc="-150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Підготувала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b="1" spc="-15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Вчитель початкових класів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spc="-150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Волноваської ЗОШ І-ІІІ ступенів № 7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b="1" spc="-15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</a:t>
            </a:r>
            <a:r>
              <a:rPr lang="uk-UA" sz="2000" b="1" spc="-15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Мирошникова</a:t>
            </a:r>
            <a:r>
              <a:rPr lang="uk-UA" sz="2000" b="1" spc="-15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Анна Сергіївна</a:t>
            </a:r>
            <a:r>
              <a:rPr kumimoji="0" lang="uk-UA" sz="2000" b="1" i="0" u="none" strike="noStrike" cap="none" spc="-150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3600" dirty="0" smtClean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221791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Прислів'я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785926"/>
            <a:ext cx="8229600" cy="2143132"/>
          </a:xfrm>
        </p:spPr>
        <p:txBody>
          <a:bodyPr>
            <a:normAutofit/>
          </a:bodyPr>
          <a:lstStyle/>
          <a:p>
            <a:r>
              <a:rPr lang="ru-RU" i="1" dirty="0" err="1" smtClean="0">
                <a:solidFill>
                  <a:schemeClr val="accent1"/>
                </a:solidFill>
              </a:rPr>
              <a:t>Дев'ять</a:t>
            </a:r>
            <a:r>
              <a:rPr lang="ru-RU" i="1" dirty="0" smtClean="0">
                <a:solidFill>
                  <a:schemeClr val="accent1"/>
                </a:solidFill>
              </a:rPr>
              <a:t> </a:t>
            </a:r>
            <a:r>
              <a:rPr lang="ru-RU" i="1" dirty="0" err="1" smtClean="0">
                <a:solidFill>
                  <a:schemeClr val="accent1"/>
                </a:solidFill>
              </a:rPr>
              <a:t>десятих</a:t>
            </a:r>
            <a:r>
              <a:rPr lang="ru-RU" i="1" dirty="0" smtClean="0">
                <a:solidFill>
                  <a:schemeClr val="accent1"/>
                </a:solidFill>
              </a:rPr>
              <a:t> </a:t>
            </a:r>
            <a:r>
              <a:rPr lang="ru-RU" i="1" dirty="0" err="1" smtClean="0">
                <a:solidFill>
                  <a:schemeClr val="accent1"/>
                </a:solidFill>
              </a:rPr>
              <a:t>нашого</a:t>
            </a:r>
            <a:r>
              <a:rPr lang="ru-RU" i="1" dirty="0" smtClean="0">
                <a:solidFill>
                  <a:schemeClr val="accent1"/>
                </a:solidFill>
              </a:rPr>
              <a:t> </a:t>
            </a:r>
            <a:r>
              <a:rPr lang="ru-RU" i="1" dirty="0" err="1" smtClean="0">
                <a:solidFill>
                  <a:schemeClr val="accent1"/>
                </a:solidFill>
              </a:rPr>
              <a:t>щастя</a:t>
            </a:r>
            <a:r>
              <a:rPr lang="ru-RU" i="1" dirty="0" smtClean="0">
                <a:solidFill>
                  <a:schemeClr val="accent1"/>
                </a:solidFill>
              </a:rPr>
              <a:t> </a:t>
            </a:r>
            <a:r>
              <a:rPr lang="ru-RU" i="1" dirty="0" err="1" smtClean="0">
                <a:solidFill>
                  <a:schemeClr val="accent1"/>
                </a:solidFill>
              </a:rPr>
              <a:t>залежить</a:t>
            </a:r>
            <a:r>
              <a:rPr lang="ru-RU" i="1" dirty="0" smtClean="0">
                <a:solidFill>
                  <a:schemeClr val="accent1"/>
                </a:solidFill>
              </a:rPr>
              <a:t> </a:t>
            </a:r>
            <a:r>
              <a:rPr lang="ru-RU" i="1" dirty="0" err="1" smtClean="0">
                <a:solidFill>
                  <a:schemeClr val="accent1"/>
                </a:solidFill>
              </a:rPr>
              <a:t>від</a:t>
            </a:r>
            <a:r>
              <a:rPr lang="ru-RU" i="1" dirty="0" smtClean="0">
                <a:solidFill>
                  <a:schemeClr val="accent1"/>
                </a:solidFill>
              </a:rPr>
              <a:t> </a:t>
            </a:r>
            <a:r>
              <a:rPr lang="ru-RU" i="1" dirty="0" err="1" smtClean="0">
                <a:solidFill>
                  <a:schemeClr val="accent1"/>
                </a:solidFill>
              </a:rPr>
              <a:t>здоров'я</a:t>
            </a:r>
            <a:r>
              <a:rPr lang="ru-RU" i="1" dirty="0" smtClean="0">
                <a:solidFill>
                  <a:schemeClr val="accent1"/>
                </a:solidFill>
              </a:rPr>
              <a:t>. </a:t>
            </a:r>
            <a:r>
              <a:rPr lang="ru-RU" i="1" dirty="0" err="1" smtClean="0">
                <a:solidFill>
                  <a:schemeClr val="accent1"/>
                </a:solidFill>
              </a:rPr>
              <a:t>Шопенгауер</a:t>
            </a:r>
            <a:r>
              <a:rPr lang="ru-RU" i="1" dirty="0" smtClean="0">
                <a:solidFill>
                  <a:schemeClr val="accent1"/>
                </a:solidFill>
              </a:rPr>
              <a:t> А.</a:t>
            </a:r>
            <a:endParaRPr lang="ru-RU" i="1" dirty="0">
              <a:solidFill>
                <a:schemeClr val="accent1"/>
              </a:solidFill>
            </a:endParaRPr>
          </a:p>
        </p:txBody>
      </p:sp>
      <p:pic>
        <p:nvPicPr>
          <p:cNvPr id="3" name="Рисунок 2" descr="150be478f83165a9af2fbacb00e90273-284x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3714752"/>
            <a:ext cx="2705100" cy="2857500"/>
          </a:xfrm>
          <a:prstGeom prst="ellipse">
            <a:avLst/>
          </a:prstGeom>
          <a:ln w="190500" cap="rnd">
            <a:solidFill>
              <a:schemeClr val="accent1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Короткотривалий проект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800" dirty="0" smtClean="0">
                <a:solidFill>
                  <a:srgbClr val="FF0000"/>
                </a:solidFill>
              </a:rPr>
              <a:t>Визначення проблеми проекту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lvl="0"/>
            <a:r>
              <a:rPr lang="uk-UA" sz="2400" dirty="0" smtClean="0">
                <a:solidFill>
                  <a:srgbClr val="002060"/>
                </a:solidFill>
              </a:rPr>
              <a:t>- Що </a:t>
            </a:r>
            <a:r>
              <a:rPr lang="uk-UA" sz="2400" dirty="0" smtClean="0">
                <a:solidFill>
                  <a:srgbClr val="002060"/>
                </a:solidFill>
              </a:rPr>
              <a:t>таке розпорядок дня?</a:t>
            </a:r>
            <a:endParaRPr lang="ru-RU" sz="2400" dirty="0" smtClean="0">
              <a:solidFill>
                <a:srgbClr val="002060"/>
              </a:solidFill>
            </a:endParaRPr>
          </a:p>
          <a:p>
            <a:pPr lvl="0"/>
            <a:r>
              <a:rPr lang="uk-UA" sz="2400" dirty="0" smtClean="0">
                <a:solidFill>
                  <a:srgbClr val="002060"/>
                </a:solidFill>
              </a:rPr>
              <a:t>- Чи </a:t>
            </a:r>
            <a:r>
              <a:rPr lang="uk-UA" sz="2400" dirty="0" smtClean="0">
                <a:solidFill>
                  <a:srgbClr val="002060"/>
                </a:solidFill>
              </a:rPr>
              <a:t>завжди ви встигаєте зробити на день усе, що хочете?</a:t>
            </a:r>
            <a:endParaRPr lang="ru-RU" sz="2400" dirty="0" smtClean="0">
              <a:solidFill>
                <a:srgbClr val="002060"/>
              </a:solidFill>
            </a:endParaRPr>
          </a:p>
          <a:p>
            <a:pPr lvl="0"/>
            <a:r>
              <a:rPr lang="uk-UA" sz="2400" dirty="0" smtClean="0">
                <a:solidFill>
                  <a:srgbClr val="002060"/>
                </a:solidFill>
              </a:rPr>
              <a:t>- Чому </a:t>
            </a:r>
            <a:r>
              <a:rPr lang="uk-UA" sz="2400" dirty="0" smtClean="0">
                <a:solidFill>
                  <a:srgbClr val="002060"/>
                </a:solidFill>
              </a:rPr>
              <a:t>потрібно складати і дотримувати розкладу дня?</a:t>
            </a:r>
            <a:endParaRPr lang="ru-RU" sz="2400" dirty="0" smtClean="0">
              <a:solidFill>
                <a:srgbClr val="002060"/>
              </a:solidFill>
            </a:endParaRPr>
          </a:p>
          <a:p>
            <a:pPr lvl="0"/>
            <a:r>
              <a:rPr lang="uk-UA" sz="2400" dirty="0" smtClean="0">
                <a:solidFill>
                  <a:srgbClr val="002060"/>
                </a:solidFill>
              </a:rPr>
              <a:t>- Як </a:t>
            </a:r>
            <a:r>
              <a:rPr lang="uk-UA" sz="2400" dirty="0" smtClean="0">
                <a:solidFill>
                  <a:srgbClr val="002060"/>
                </a:solidFill>
              </a:rPr>
              <a:t>і чому слід піклуватися про </a:t>
            </a:r>
            <a:r>
              <a:rPr lang="uk-UA" sz="2400" dirty="0" smtClean="0">
                <a:solidFill>
                  <a:srgbClr val="002060"/>
                </a:solidFill>
              </a:rPr>
              <a:t>своє</a:t>
            </a:r>
          </a:p>
          <a:p>
            <a:pPr lvl="0"/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здоров'я?</a:t>
            </a:r>
            <a:endParaRPr lang="ru-RU" sz="2400" dirty="0" smtClean="0">
              <a:solidFill>
                <a:srgbClr val="002060"/>
              </a:solidFill>
            </a:endParaRPr>
          </a:p>
          <a:p>
            <a:pPr lvl="0"/>
            <a:r>
              <a:rPr lang="uk-UA" sz="2400" dirty="0" smtClean="0">
                <a:solidFill>
                  <a:srgbClr val="002060"/>
                </a:solidFill>
              </a:rPr>
              <a:t>- Як </a:t>
            </a:r>
            <a:r>
              <a:rPr lang="uk-UA" sz="2400" dirty="0" smtClean="0">
                <a:solidFill>
                  <a:srgbClr val="002060"/>
                </a:solidFill>
              </a:rPr>
              <a:t>зміцнювати своє здоров'я?</a:t>
            </a:r>
            <a:endParaRPr lang="ru-RU" sz="2400" dirty="0" smtClean="0">
              <a:solidFill>
                <a:srgbClr val="002060"/>
              </a:solidFill>
            </a:endParaRPr>
          </a:p>
          <a:p>
            <a:pPr lvl="0"/>
            <a:r>
              <a:rPr lang="uk-UA" sz="2400" dirty="0" smtClean="0">
                <a:solidFill>
                  <a:srgbClr val="002060"/>
                </a:solidFill>
              </a:rPr>
              <a:t>- Чому </a:t>
            </a:r>
            <a:r>
              <a:rPr lang="uk-UA" sz="2400" dirty="0" smtClean="0">
                <a:solidFill>
                  <a:srgbClr val="002060"/>
                </a:solidFill>
              </a:rPr>
              <a:t>необхідно цінувати час?</a:t>
            </a:r>
            <a:endParaRPr lang="ru-RU" sz="24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428604"/>
            <a:ext cx="6563072" cy="1214446"/>
          </a:xfrm>
        </p:spPr>
        <p:txBody>
          <a:bodyPr/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Визначення </a:t>
            </a:r>
            <a:r>
              <a:rPr lang="uk-UA" sz="2400" b="1" dirty="0" smtClean="0">
                <a:solidFill>
                  <a:srgbClr val="FF0000"/>
                </a:solidFill>
              </a:rPr>
              <a:t>шляхів </a:t>
            </a:r>
            <a:r>
              <a:rPr lang="uk-UA" sz="2400" b="1" dirty="0" smtClean="0">
                <a:solidFill>
                  <a:srgbClr val="FF0000"/>
                </a:solidFill>
              </a:rPr>
              <a:t>розв’язання</a:t>
            </a:r>
          </a:p>
          <a:p>
            <a:r>
              <a:rPr lang="uk-UA" sz="2400" b="1" dirty="0" smtClean="0">
                <a:solidFill>
                  <a:srgbClr val="FF0000"/>
                </a:solidFill>
              </a:rPr>
              <a:t> </a:t>
            </a:r>
            <a:r>
              <a:rPr lang="uk-UA" sz="2400" b="1" dirty="0" smtClean="0">
                <a:solidFill>
                  <a:srgbClr val="FF0000"/>
                </a:solidFill>
              </a:rPr>
              <a:t>проблеми</a:t>
            </a:r>
            <a:endParaRPr lang="ru-RU" sz="24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2071670" y="1214422"/>
            <a:ext cx="6625474" cy="5643578"/>
          </a:xfrm>
        </p:spPr>
        <p:txBody>
          <a:bodyPr/>
          <a:lstStyle/>
          <a:p>
            <a:pPr lvl="0"/>
            <a:r>
              <a:rPr lang="uk-UA" sz="2000" dirty="0" smtClean="0">
                <a:solidFill>
                  <a:srgbClr val="002060"/>
                </a:solidFill>
              </a:rPr>
              <a:t>- Читання </a:t>
            </a:r>
            <a:r>
              <a:rPr lang="uk-UA" sz="2000" dirty="0" smtClean="0">
                <a:solidFill>
                  <a:srgbClr val="002060"/>
                </a:solidFill>
              </a:rPr>
              <a:t>додаткової та </a:t>
            </a:r>
            <a:r>
              <a:rPr lang="uk-UA" sz="2000" dirty="0" smtClean="0">
                <a:solidFill>
                  <a:srgbClr val="002060"/>
                </a:solidFill>
              </a:rPr>
              <a:t>енциклопедичної</a:t>
            </a:r>
          </a:p>
          <a:p>
            <a:pPr lvl="0"/>
            <a:r>
              <a:rPr lang="uk-UA" sz="2000" dirty="0" smtClean="0">
                <a:solidFill>
                  <a:srgbClr val="002060"/>
                </a:solidFill>
              </a:rPr>
              <a:t>літератури</a:t>
            </a:r>
            <a:endParaRPr lang="ru-RU" sz="2000" dirty="0" smtClean="0">
              <a:solidFill>
                <a:srgbClr val="002060"/>
              </a:solidFill>
            </a:endParaRPr>
          </a:p>
          <a:p>
            <a:pPr lvl="0">
              <a:buFontTx/>
              <a:buChar char="-"/>
            </a:pPr>
            <a:r>
              <a:rPr lang="uk-UA" sz="2000" dirty="0" smtClean="0">
                <a:solidFill>
                  <a:srgbClr val="002060"/>
                </a:solidFill>
              </a:rPr>
              <a:t> Дослідження </a:t>
            </a:r>
            <a:r>
              <a:rPr lang="uk-UA" sz="2000" dirty="0" smtClean="0">
                <a:solidFill>
                  <a:srgbClr val="002060"/>
                </a:solidFill>
              </a:rPr>
              <a:t>«Чому важливо складати </a:t>
            </a:r>
            <a:r>
              <a:rPr lang="uk-UA" sz="2000" dirty="0" smtClean="0">
                <a:solidFill>
                  <a:srgbClr val="002060"/>
                </a:solidFill>
              </a:rPr>
              <a:t>розклад</a:t>
            </a:r>
          </a:p>
          <a:p>
            <a:pPr lvl="0"/>
            <a:r>
              <a:rPr lang="uk-UA" sz="2000" dirty="0" smtClean="0">
                <a:solidFill>
                  <a:srgbClr val="002060"/>
                </a:solidFill>
              </a:rPr>
              <a:t> </a:t>
            </a:r>
            <a:r>
              <a:rPr lang="uk-UA" sz="2000" dirty="0" smtClean="0">
                <a:solidFill>
                  <a:srgbClr val="002060"/>
                </a:solidFill>
              </a:rPr>
              <a:t>дня?»</a:t>
            </a:r>
            <a:endParaRPr lang="ru-RU" sz="2000" dirty="0" smtClean="0">
              <a:solidFill>
                <a:srgbClr val="002060"/>
              </a:solidFill>
            </a:endParaRPr>
          </a:p>
          <a:p>
            <a:pPr lvl="0"/>
            <a:r>
              <a:rPr lang="uk-UA" sz="2000" dirty="0" smtClean="0">
                <a:solidFill>
                  <a:srgbClr val="002060"/>
                </a:solidFill>
              </a:rPr>
              <a:t>- Аналіз </a:t>
            </a:r>
            <a:r>
              <a:rPr lang="uk-UA" sz="2000" dirty="0" smtClean="0">
                <a:solidFill>
                  <a:srgbClr val="002060"/>
                </a:solidFill>
              </a:rPr>
              <a:t>власного дня, розподіл важливих та обов’язкових справ за часом, визначення балансу між роботою і відпочинком.</a:t>
            </a:r>
            <a:endParaRPr lang="ru-RU" sz="2000" dirty="0" smtClean="0">
              <a:solidFill>
                <a:srgbClr val="002060"/>
              </a:solidFill>
            </a:endParaRPr>
          </a:p>
          <a:p>
            <a:pPr lvl="0"/>
            <a:r>
              <a:rPr lang="uk-UA" sz="2000" dirty="0" smtClean="0">
                <a:solidFill>
                  <a:srgbClr val="002060"/>
                </a:solidFill>
              </a:rPr>
              <a:t>- Складання </a:t>
            </a:r>
            <a:r>
              <a:rPr lang="uk-UA" sz="2000" dirty="0" smtClean="0">
                <a:solidFill>
                  <a:srgbClr val="002060"/>
                </a:solidFill>
              </a:rPr>
              <a:t>«Розкладу дня учня».</a:t>
            </a:r>
            <a:endParaRPr lang="ru-RU" sz="2000" dirty="0" smtClean="0">
              <a:solidFill>
                <a:srgbClr val="002060"/>
              </a:solidFill>
            </a:endParaRPr>
          </a:p>
          <a:p>
            <a:pPr lvl="0">
              <a:buFontTx/>
              <a:buChar char="-"/>
            </a:pPr>
            <a:r>
              <a:rPr lang="uk-UA" sz="2000" dirty="0" smtClean="0">
                <a:solidFill>
                  <a:srgbClr val="002060"/>
                </a:solidFill>
              </a:rPr>
              <a:t>Презентація </a:t>
            </a:r>
            <a:r>
              <a:rPr lang="uk-UA" sz="2000" dirty="0" smtClean="0">
                <a:solidFill>
                  <a:srgbClr val="002060"/>
                </a:solidFill>
              </a:rPr>
              <a:t>розпорядку дня у вигляді </a:t>
            </a:r>
            <a:r>
              <a:rPr lang="uk-UA" sz="2000" dirty="0" smtClean="0">
                <a:solidFill>
                  <a:srgbClr val="002060"/>
                </a:solidFill>
              </a:rPr>
              <a:t>творчо</a:t>
            </a:r>
          </a:p>
          <a:p>
            <a:pPr lvl="0"/>
            <a:r>
              <a:rPr lang="uk-UA" sz="2000" dirty="0" smtClean="0">
                <a:solidFill>
                  <a:srgbClr val="002060"/>
                </a:solidFill>
              </a:rPr>
              <a:t> </a:t>
            </a:r>
            <a:r>
              <a:rPr lang="uk-UA" sz="2000" dirty="0" smtClean="0">
                <a:solidFill>
                  <a:srgbClr val="002060"/>
                </a:solidFill>
              </a:rPr>
              <a:t>оформленої самостійної роботи з ілюстраціями на папері.</a:t>
            </a:r>
            <a:endParaRPr lang="ru-RU" sz="2000" dirty="0" smtClean="0">
              <a:solidFill>
                <a:srgbClr val="002060"/>
              </a:solidFill>
            </a:endParaRPr>
          </a:p>
          <a:p>
            <a:pPr lvl="0"/>
            <a:r>
              <a:rPr lang="uk-UA" sz="2000" dirty="0" smtClean="0">
                <a:solidFill>
                  <a:srgbClr val="002060"/>
                </a:solidFill>
              </a:rPr>
              <a:t>- Складання </a:t>
            </a:r>
            <a:r>
              <a:rPr lang="uk-UA" sz="2000" dirty="0" smtClean="0">
                <a:solidFill>
                  <a:srgbClr val="002060"/>
                </a:solidFill>
              </a:rPr>
              <a:t>орієнтованого плану робочого дня.</a:t>
            </a:r>
            <a:endParaRPr lang="ru-RU" sz="2000" dirty="0" smtClean="0">
              <a:solidFill>
                <a:srgbClr val="002060"/>
              </a:solidFill>
            </a:endParaRPr>
          </a:p>
          <a:p>
            <a:pPr lvl="0"/>
            <a:r>
              <a:rPr lang="uk-UA" sz="2000" dirty="0" smtClean="0">
                <a:solidFill>
                  <a:srgbClr val="002060"/>
                </a:solidFill>
              </a:rPr>
              <a:t>- Складання </a:t>
            </a:r>
            <a:r>
              <a:rPr lang="uk-UA" sz="2000" dirty="0" smtClean="0">
                <a:solidFill>
                  <a:srgbClr val="002060"/>
                </a:solidFill>
              </a:rPr>
              <a:t>орієнтованого плану вихідного дня.</a:t>
            </a:r>
            <a:endParaRPr lang="ru-RU" sz="2000" dirty="0" smtClean="0">
              <a:solidFill>
                <a:srgbClr val="002060"/>
              </a:solidFill>
            </a:endParaRPr>
          </a:p>
          <a:p>
            <a:pPr lvl="0"/>
            <a:r>
              <a:rPr lang="uk-UA" sz="2000" dirty="0" smtClean="0">
                <a:solidFill>
                  <a:srgbClr val="002060"/>
                </a:solidFill>
              </a:rPr>
              <a:t>- Розучування </a:t>
            </a:r>
            <a:r>
              <a:rPr lang="uk-UA" sz="2000" dirty="0" err="1" smtClean="0">
                <a:solidFill>
                  <a:srgbClr val="002060"/>
                </a:solidFill>
              </a:rPr>
              <a:t>фізкультхвилинки</a:t>
            </a:r>
            <a:r>
              <a:rPr lang="uk-UA" sz="2000" dirty="0" smtClean="0">
                <a:solidFill>
                  <a:srgbClr val="002060"/>
                </a:solidFill>
              </a:rPr>
              <a:t>.</a:t>
            </a:r>
            <a:endParaRPr lang="ru-RU" sz="2000" dirty="0" smtClean="0">
              <a:solidFill>
                <a:srgbClr val="002060"/>
              </a:solidFill>
            </a:endParaRPr>
          </a:p>
          <a:p>
            <a:pPr lvl="0">
              <a:buFontTx/>
              <a:buChar char="-"/>
            </a:pPr>
            <a:r>
              <a:rPr lang="uk-UA" sz="2000" dirty="0" smtClean="0">
                <a:solidFill>
                  <a:srgbClr val="002060"/>
                </a:solidFill>
              </a:rPr>
              <a:t>Організація </a:t>
            </a:r>
            <a:r>
              <a:rPr lang="uk-UA" sz="2000" dirty="0" smtClean="0">
                <a:solidFill>
                  <a:srgbClr val="002060"/>
                </a:solidFill>
              </a:rPr>
              <a:t>виставки малюнків «Мої </a:t>
            </a:r>
            <a:r>
              <a:rPr lang="uk-UA" sz="2000" dirty="0" smtClean="0">
                <a:solidFill>
                  <a:srgbClr val="002060"/>
                </a:solidFill>
              </a:rPr>
              <a:t>улюблені</a:t>
            </a:r>
          </a:p>
          <a:p>
            <a:pPr lvl="0"/>
            <a:r>
              <a:rPr lang="uk-UA" sz="2000" dirty="0" smtClean="0">
                <a:solidFill>
                  <a:srgbClr val="002060"/>
                </a:solidFill>
              </a:rPr>
              <a:t> </a:t>
            </a:r>
            <a:r>
              <a:rPr lang="uk-UA" sz="2000" dirty="0" smtClean="0">
                <a:solidFill>
                  <a:srgbClr val="002060"/>
                </a:solidFill>
              </a:rPr>
              <a:t>справи»</a:t>
            </a:r>
            <a:endParaRPr lang="ru-RU" sz="20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714356"/>
            <a:ext cx="7524328" cy="355158"/>
          </a:xfrm>
        </p:spPr>
        <p:txBody>
          <a:bodyPr/>
          <a:lstStyle/>
          <a:p>
            <a:r>
              <a:rPr lang="uk-UA" dirty="0" smtClean="0"/>
              <a:t>Формування груп </a:t>
            </a:r>
            <a:r>
              <a:rPr lang="uk-UA" dirty="0" smtClean="0"/>
              <a:t>для</a:t>
            </a:r>
            <a:br>
              <a:rPr lang="uk-UA" dirty="0" smtClean="0"/>
            </a:br>
            <a:r>
              <a:rPr lang="uk-UA" dirty="0" smtClean="0"/>
              <a:t> </a:t>
            </a:r>
            <a:r>
              <a:rPr lang="uk-UA" dirty="0" smtClean="0"/>
              <a:t>проведення дослідження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uk-UA" sz="3200" dirty="0" smtClean="0"/>
              <a:t>І група – «Науковці»;</a:t>
            </a:r>
            <a:endParaRPr lang="ru-RU" sz="3200" dirty="0" smtClean="0"/>
          </a:p>
          <a:p>
            <a:r>
              <a:rPr lang="uk-UA" sz="3200" dirty="0" smtClean="0"/>
              <a:t>ІІ група - «Дослідники»;</a:t>
            </a:r>
            <a:endParaRPr lang="ru-RU" sz="3200" dirty="0" smtClean="0"/>
          </a:p>
          <a:p>
            <a:r>
              <a:rPr lang="uk-UA" sz="3200" dirty="0" smtClean="0"/>
              <a:t>ІІІ група – «Знайки»;</a:t>
            </a:r>
            <a:endParaRPr lang="ru-RU" sz="3200" dirty="0" smtClean="0"/>
          </a:p>
          <a:p>
            <a:r>
              <a:rPr lang="uk-UA" sz="3200" dirty="0" smtClean="0"/>
              <a:t>І</a:t>
            </a:r>
            <a:r>
              <a:rPr lang="en-US" sz="3200" dirty="0" smtClean="0"/>
              <a:t>V </a:t>
            </a:r>
            <a:r>
              <a:rPr lang="uk-UA" sz="3200" dirty="0" smtClean="0"/>
              <a:t>група – «Фізкультурники»;</a:t>
            </a:r>
            <a:endParaRPr lang="ru-RU" sz="3200" dirty="0" smtClean="0"/>
          </a:p>
          <a:p>
            <a:r>
              <a:rPr lang="en-US" sz="3200" dirty="0" smtClean="0"/>
              <a:t>V</a:t>
            </a:r>
            <a:r>
              <a:rPr lang="uk-UA" sz="3200" dirty="0" smtClean="0"/>
              <a:t> група – «Порадники»;</a:t>
            </a:r>
            <a:endParaRPr lang="ru-RU" sz="3200" dirty="0" smtClean="0"/>
          </a:p>
          <a:p>
            <a:r>
              <a:rPr lang="en-US" sz="3200" dirty="0" smtClean="0"/>
              <a:t>V</a:t>
            </a:r>
            <a:r>
              <a:rPr lang="uk-UA" sz="3200" dirty="0" smtClean="0"/>
              <a:t>І група –  «Творча майстерня</a:t>
            </a:r>
            <a:r>
              <a:rPr lang="uk-UA" sz="3200" dirty="0" smtClean="0"/>
              <a:t>»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     Користь режиму дня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0"/>
          </p:nvPr>
        </p:nvGraphicFramePr>
        <p:xfrm>
          <a:off x="2133600" y="1844675"/>
          <a:ext cx="6564313" cy="4148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785794"/>
            <a:ext cx="7524328" cy="5500726"/>
          </a:xfrm>
        </p:spPr>
        <p:txBody>
          <a:bodyPr/>
          <a:lstStyle/>
          <a:p>
            <a:r>
              <a:rPr lang="uk-UA" sz="2000" dirty="0" smtClean="0">
                <a:solidFill>
                  <a:schemeClr val="accent2"/>
                </a:solidFill>
              </a:rPr>
              <a:t>Розклад дня</a:t>
            </a: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>6:50 </a:t>
            </a:r>
            <a:r>
              <a:rPr lang="uk-UA" sz="2000" dirty="0" smtClean="0"/>
              <a:t>— підйом;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7:05 — ранкова рутина (розминка, особиста гігієна);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7:15  — прийом їжі;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7:30 — шлях до школи;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8:00 — 12:20 — навчання (тривалість варіюється в залежності від кількості уроків);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13:05 — 13:30 — повернення додому;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13:30 — 13:40 — зміна одягу;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13:40 — 14:00 — денний прийом їжі;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14:00 — 16:00 — вільний час (відпочинок, секції);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16:00 — 18:00 — виконання домашнього завдання;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18:00-19:00 — 18:30-19:30 — вечеря;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До 20:00 — дозвілля дитини;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20:00 — 21:00 — підготовка до сну;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21:00 — відбій.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загруженное.jpg"/>
          <p:cNvPicPr>
            <a:picLocks noGrp="1" noChangeAspect="1"/>
          </p:cNvPicPr>
          <p:nvPr>
            <p:ph idx="10"/>
          </p:nvPr>
        </p:nvPicPr>
        <p:blipFill>
          <a:blip r:embed="rId2" cstate="print"/>
          <a:stretch>
            <a:fillRect/>
          </a:stretch>
        </p:blipFill>
        <p:spPr>
          <a:xfrm>
            <a:off x="6643702" y="4500570"/>
            <a:ext cx="1905000" cy="190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5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uk-UA" dirty="0" err="1" smtClean="0">
                <a:solidFill>
                  <a:schemeClr val="accent2">
                    <a:lumMod val="75000"/>
                  </a:schemeClr>
                </a:solidFill>
              </a:rPr>
              <a:t>Фізхвилинка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" name="Содержимое 11" descr="загруженное (2).jpg"/>
          <p:cNvPicPr>
            <a:picLocks noGrp="1" noChangeAspect="1"/>
          </p:cNvPicPr>
          <p:nvPr>
            <p:ph idx="10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705100" cy="1685925"/>
          </a:xfrm>
        </p:spPr>
      </p:pic>
      <p:pic>
        <p:nvPicPr>
          <p:cNvPr id="11" name="videoplayback (9) (online-video-cutter.com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42910" y="1785926"/>
            <a:ext cx="7929618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14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Мої улюблені справи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" name="Содержимое 11" descr="dance__ki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00306"/>
            <a:ext cx="4038600" cy="2714643"/>
          </a:xfrm>
        </p:spPr>
      </p:pic>
      <p:pic>
        <p:nvPicPr>
          <p:cNvPr id="13" name="Содержимое 12" descr="maxresdefaul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516463"/>
            <a:ext cx="4038600" cy="26934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6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загруженное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000240"/>
            <a:ext cx="3500462" cy="3571900"/>
          </a:xfrm>
        </p:spPr>
      </p:pic>
      <p:pic>
        <p:nvPicPr>
          <p:cNvPr id="6" name="Содержимое 5" descr="dity-prybyrayu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071678"/>
            <a:ext cx="4038600" cy="34006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273</Words>
  <Application>Microsoft Office PowerPoint</Application>
  <PresentationFormat>Экран (4:3)</PresentationFormat>
  <Paragraphs>57</Paragraphs>
  <Slides>11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Office Theme</vt:lpstr>
      <vt:lpstr>Custom Design</vt:lpstr>
      <vt:lpstr>Слайд 1</vt:lpstr>
      <vt:lpstr>Короткотривалий проект</vt:lpstr>
      <vt:lpstr>Слайд 3</vt:lpstr>
      <vt:lpstr>Формування груп для  проведення дослідження </vt:lpstr>
      <vt:lpstr>      Користь режиму дня</vt:lpstr>
      <vt:lpstr>Розклад дня 6:50 — підйом; 7:05 — ранкова рутина (розминка, особиста гігієна); 7:15  — прийом їжі; 7:30 — шлях до школи; 8:00 — 12:20 — навчання (тривалість варіюється в залежності від кількості уроків); 13:05 — 13:30 — повернення додому; 13:30 — 13:40 — зміна одягу; 13:40 — 14:00 — денний прийом їжі; 14:00 — 16:00 — вільний час (відпочинок, секції); 16:00 — 18:00 — виконання домашнього завдання; 18:00-19:00 — 18:30-19:30 — вечеря; До 20:00 — дозвілля дитини; 20:00 — 21:00 — підготовка до сну; 21:00 — відбій. </vt:lpstr>
      <vt:lpstr>           Фізхвилинка</vt:lpstr>
      <vt:lpstr>Мої улюблені справи</vt:lpstr>
      <vt:lpstr>Слайд 9</vt:lpstr>
      <vt:lpstr>Прислів'я </vt:lpstr>
      <vt:lpstr>Дев'ять десятих нашого щастя залежить від здоров'я. Шопенгауер А.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1</cp:lastModifiedBy>
  <cp:revision>47</cp:revision>
  <dcterms:created xsi:type="dcterms:W3CDTF">2014-04-01T16:35:38Z</dcterms:created>
  <dcterms:modified xsi:type="dcterms:W3CDTF">2017-09-05T21:28:11Z</dcterms:modified>
</cp:coreProperties>
</file>