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ownloads\slgg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282" y="0"/>
            <a:ext cx="93582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85723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Марія Підгірянка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496"/>
            <a:ext cx="6400800" cy="1752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Марія Омелянівна</a:t>
            </a:r>
          </a:p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Ленерт-Домровська</a:t>
            </a:r>
            <a:endParaRPr lang="uk-UA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(1881-1963)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Наташа\Downloads\0_22f15_8b91349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14356"/>
            <a:ext cx="5143536" cy="364333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сімейному колі вирішили,що вчитись буде син,а дівчатка займатимуться хатньою роботою.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8" name="Picture 4" descr="http://www.franko.lviv.ua/cult&amp;sport/images/pidhiria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0"/>
            <a:ext cx="5149013" cy="669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Наташа\Downloads\0_22f23_8c433c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4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6743720" cy="300039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Марійка здобула лише початкову освіту,але на </a:t>
            </a:r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досягненому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не зупинилася.</a:t>
            </a:r>
            <a:endParaRPr lang="uk-UA" b="1" cap="all" dirty="0">
              <a:ln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Наташа\Downloads\45ab2a45af8e8be464f86c3d135c0042_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0"/>
            <a:ext cx="5857916" cy="450056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15 років Марійка склала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ексерном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іспит в Коломиї за восьмикласну жіночу школу</a:t>
            </a:r>
            <a:endParaRPr lang="uk-UA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http://i026.radikal.ru/0911/7c/628f1122c418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624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таша\Downloads\0_22f1e_68fc2db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46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571612"/>
            <a:ext cx="4957770" cy="4714908"/>
          </a:xfrm>
        </p:spPr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“Я все життя була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вчителькою”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5" name="Picture 1" descr="C:\Users\Наташа\Desktop\библиотека ма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863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Наташа\Downloads\0_1b6cb_bf03561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"/>
            <a:ext cx="8572560" cy="7009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Запала у душу молодому педагогові Августину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Домбровьскому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 descr="http://www.carpathians.eu/typo3temp/GB/65e9dce9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45568"/>
            <a:ext cx="4714908" cy="690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Наташа\Downloads\0_22f1d_48c04f0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6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1"/>
            <a:ext cx="3786214" cy="257176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Вчила Марія Омелянівна не лише дітей,а й їхніх матерів: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786190"/>
            <a:ext cx="3929090" cy="2643206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 готувати смачні страви,як доглядати немовлят,вести домашнє </a:t>
            </a:r>
            <a:r>
              <a:rPr lang="uk-UA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хозяйство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6082" name="Picture 2" descr="http://ua-referat.com/ref-1000_513331037-150205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249" y="0"/>
            <a:ext cx="5462751" cy="6858000"/>
          </a:xfrm>
          <a:prstGeom prst="rect">
            <a:avLst/>
          </a:prstGeom>
          <a:noFill/>
        </p:spPr>
      </p:pic>
      <p:pic>
        <p:nvPicPr>
          <p:cNvPr id="1026" name="Picture 2" descr="C:\Users\Наташа\Downloads\69270295_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Наташа\Downloads\0_23372_5e9e25b3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0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5000660" cy="321471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 писала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вірші.Щирі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задушевні ,прості….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Наташа\Downloads\24a411c1bb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1214421"/>
            <a:ext cx="3643338" cy="42862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Перші поезії майбутньої письменниці вийшли у світ в дев'яностих роках,підписані псевдонімом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“Марія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Підгірянка.”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1" name="Picture 1" descr="C:\Users\Наташа\Desktop\mariy-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9270"/>
            <a:ext cx="7237712" cy="644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Наташа\Downloads\1808321-7e7eda1d536b2c7c9bf8ea4c9b79e6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6072230" cy="3857651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Нелегкі випробування випали на долю цієї талановитої жінки…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http://www.wz.lviv.ua/image/3120/articles/43009-178x1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1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Наташа\Downloads\c4c1579e10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4396" y="1"/>
            <a:ext cx="97483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928670"/>
            <a:ext cx="7215238" cy="4572031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роки другої світової війни нове лихо спіткало </a:t>
            </a:r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поетессу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Наташа\Downloads\0_76aee_c2e47a7e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3111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072362" cy="421484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18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квітня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1963 року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Марія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Омелянівна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відійшла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Вічність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її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поховали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Личаківському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цвинтарі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неподалік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могили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Великого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Каменяра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7" name="Picture 1" descr="C:\Users\Наташа\Desktop\музей на честь МАрыъ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Наташа\Downloads\0_22f23_8c433c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64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Творча спадщина 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Марії Підгірянки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3" name="Picture 1" descr="C:\Users\Наташа\Downloads\harnu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ownloads\thomobkgqaaumawhedqh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30425"/>
            <a:ext cx="4957770" cy="4298971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Народилася Марійка Підгірянка в селі Білі Ослави на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Івано-Франківщині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багатодітній родині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69" name="Picture 1" descr="C:\Users\Наташа\Downloads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637"/>
            <a:ext cx="4643438" cy="683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Наташа\Desktop\Село Была Осла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Файл:Панорама села Білі Ослави на Надвірнянщин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4676" y="1"/>
            <a:ext cx="206720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Наташа\Downloads\square-wave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7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71481"/>
            <a:ext cx="6958034" cy="5572164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“Я,несміливе </a:t>
            </a:r>
            <a:b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дитя Підгір'я,</a:t>
            </a:r>
            <a:b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списувала,що мені </a:t>
            </a:r>
            <a:b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старі ліси</a:t>
            </a:r>
            <a:b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розказували”</a:t>
            </a:r>
            <a:endParaRPr lang="uk-UA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Наташа\Downloads\q2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0115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3071834" cy="471490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Дівчинка тяглася до науки.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http://upload.wikimedia.org/wikipedia/uk/thumb/3/36/%D0%A2%D0%B0%D1%80%D0%B0%D1%89%D0%B0_%D1%86%D0%B5%D1%80%D0%BA%D0%B2%D0%B0_%D0%B7%D0%B0%D1%80%D1%96%D1%87%D1%87%D1%8F.jpg/215px-%D0%A2%D0%B0%D1%80%D0%B0%D1%89%D0%B0_%D1%86%D0%B5%D1%80%D0%BA%D0%B2%D0%B0_%D0%B7%D0%B0%D1%80%D1%96%D1%87%D1%87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620" y="1"/>
            <a:ext cx="53617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Наташа\Downloads\master04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Провідуючи дідуся,Марійка часто засиджувалась у бібліотеці,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5915044" cy="26384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Вчитувалась у рядки творів української і світової літератури.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153</Words>
  <PresentationFormat>Экран (4:3)</PresentationFormat>
  <Paragraphs>22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Марія Підгірянка</vt:lpstr>
      <vt:lpstr>Слайд 2</vt:lpstr>
      <vt:lpstr>Народилася Марійка Підгірянка в селі Білі Ослави на Івано-Франківщині в багатодітній родині</vt:lpstr>
      <vt:lpstr>Слайд 4</vt:lpstr>
      <vt:lpstr>Слайд 5</vt:lpstr>
      <vt:lpstr>“Я,несміливе  дитя Підгір'я, списувала,що мені  старі ліси  розказували”</vt:lpstr>
      <vt:lpstr>Дівчинка тяглася до науки.</vt:lpstr>
      <vt:lpstr>Слайд 8</vt:lpstr>
      <vt:lpstr>Провідуючи дідуся,Марійка часто засиджувалась у бібліотеці,</vt:lpstr>
      <vt:lpstr>В сімейному колі вирішили,що вчитись буде син,а дівчатка займатимуться хатньою роботою.</vt:lpstr>
      <vt:lpstr>Слайд 11</vt:lpstr>
      <vt:lpstr>Марійка здобула лише початкову освіту,але на досягненому не зупинилася.</vt:lpstr>
      <vt:lpstr>У 15 років Марійка склала ексерном іспит в Коломиї за восьмикласну жіночу школу</vt:lpstr>
      <vt:lpstr>Слайд 14</vt:lpstr>
      <vt:lpstr>“Я все життя була вчителькою”</vt:lpstr>
      <vt:lpstr>Слайд 16</vt:lpstr>
      <vt:lpstr>Запала у душу молодому педагогові Августину Домбровьскому.</vt:lpstr>
      <vt:lpstr>Слайд 18</vt:lpstr>
      <vt:lpstr>Вчила Марія Омелянівна не лише дітей,а й їхніх матерів:</vt:lpstr>
      <vt:lpstr>І писала вірші.Щирі, задушевні ,прості….</vt:lpstr>
      <vt:lpstr>Перші поезії майбутньої письменниці вийшли у світ в дев'яностих роках,підписані псевдонімом “Марія Підгірянка.”</vt:lpstr>
      <vt:lpstr>Слайд 22</vt:lpstr>
      <vt:lpstr>Нелегкі випробування випали на долю цієї талановитої жінки…</vt:lpstr>
      <vt:lpstr>Слайд 24</vt:lpstr>
      <vt:lpstr>У роки другої світової війни нове лихо спіткало поетессу…</vt:lpstr>
      <vt:lpstr> 18 квітня 1963 року Марія Омелянівна відійшла у Вічність, її поховали на Личаківському цвинтарі неподалік від могили Великого Каменяра. </vt:lpstr>
      <vt:lpstr>Слайд 27</vt:lpstr>
      <vt:lpstr>Творча спадщина  Марії Підгірянки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Марія Підгірянка</dc:title>
  <dc:creator>Наташа</dc:creator>
  <cp:lastModifiedBy>1</cp:lastModifiedBy>
  <cp:revision>14</cp:revision>
  <dcterms:created xsi:type="dcterms:W3CDTF">2011-11-02T18:55:53Z</dcterms:created>
  <dcterms:modified xsi:type="dcterms:W3CDTF">2017-09-09T20:28:55Z</dcterms:modified>
</cp:coreProperties>
</file>