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3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7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018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50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7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0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836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243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89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10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3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79C7186-170E-45D0-88D1-F286FFE06DBD}" type="datetimeFigureOut">
              <a:rPr lang="uk-UA" smtClean="0"/>
              <a:t>01.09.2017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CBA9231-603A-44A9-80AF-5474A72F3D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98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8394" y="2203864"/>
            <a:ext cx="8991600" cy="164592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МАЙСТЕР-КЛАС</a:t>
            </a:r>
            <a:br>
              <a:rPr lang="uk-UA" sz="3600" dirty="0" smtClean="0"/>
            </a:br>
            <a:r>
              <a:rPr lang="uk-UA" sz="3600" dirty="0" smtClean="0"/>
              <a:t> «Декорування вішака для одягу технікою </a:t>
            </a:r>
            <a:r>
              <a:rPr lang="uk-UA" sz="3600" dirty="0" err="1" smtClean="0"/>
              <a:t>декупаж</a:t>
            </a:r>
            <a:r>
              <a:rPr lang="uk-UA" sz="3600" dirty="0" smtClean="0"/>
              <a:t>»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Вікторія </a:t>
            </a:r>
            <a:r>
              <a:rPr lang="uk-UA" dirty="0" err="1" smtClean="0"/>
              <a:t>Щурук</a:t>
            </a:r>
            <a:r>
              <a:rPr lang="uk-UA" dirty="0" smtClean="0"/>
              <a:t>, вчитель трудового навчання</a:t>
            </a:r>
            <a:endParaRPr lang="uk-UA" dirty="0"/>
          </a:p>
          <a:p>
            <a:r>
              <a:rPr lang="uk-UA" dirty="0" smtClean="0"/>
              <a:t>Володимир-Волинської гімназії ім. О. </a:t>
            </a:r>
            <a:r>
              <a:rPr lang="uk-UA" dirty="0" err="1" smtClean="0"/>
              <a:t>Цинкаловського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7612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9. Розвести клей ПВА </a:t>
            </a:r>
            <a:r>
              <a:rPr lang="uk-UA" sz="2400" dirty="0" smtClean="0">
                <a:latin typeface="Monotype Corsiva" panose="03010101010201010101" pitchFamily="66" charset="0"/>
              </a:rPr>
              <a:t>невеликою </a:t>
            </a:r>
            <a:r>
              <a:rPr lang="uk-UA" sz="2400" dirty="0" smtClean="0">
                <a:latin typeface="Monotype Corsiva" panose="03010101010201010101" pitchFamily="66" charset="0"/>
              </a:rPr>
              <a:t>кількістю води.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62" r="37" b="1"/>
          <a:stretch/>
        </p:blipFill>
        <p:spPr>
          <a:xfrm>
            <a:off x="2489466" y="1910982"/>
            <a:ext cx="7425244" cy="4185018"/>
          </a:xfrm>
        </p:spPr>
      </p:pic>
    </p:spTree>
    <p:extLst>
      <p:ext uri="{BB962C8B-B14F-4D97-AF65-F5344CB8AC3E}">
        <p14:creationId xmlns:p14="http://schemas.microsoft.com/office/powerpoint/2010/main" val="31319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10. Прикласти квітковий мотив із серветки до поверхні вішака і пензликом нанести зверху клейовий розчин, слідкуючи за тим, щоб не залишалось пухирців повітря.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" r="3858" b="1"/>
          <a:stretch/>
        </p:blipFill>
        <p:spPr>
          <a:xfrm>
            <a:off x="2489465" y="1923277"/>
            <a:ext cx="7190111" cy="4172723"/>
          </a:xfrm>
        </p:spPr>
      </p:pic>
    </p:spTree>
    <p:extLst>
      <p:ext uri="{BB962C8B-B14F-4D97-AF65-F5344CB8AC3E}">
        <p14:creationId xmlns:p14="http://schemas.microsoft.com/office/powerpoint/2010/main" val="181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11. Задекорувати поверхню вішака.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65" y="1776549"/>
            <a:ext cx="7679024" cy="4319451"/>
          </a:xfrm>
        </p:spPr>
      </p:pic>
    </p:spTree>
    <p:extLst>
      <p:ext uri="{BB962C8B-B14F-4D97-AF65-F5344CB8AC3E}">
        <p14:creationId xmlns:p14="http://schemas.microsoft.com/office/powerpoint/2010/main" val="29641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12. При можливості готовий виріб можна полакувати (найкраще – акриловим лаком). 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65" y="1854926"/>
            <a:ext cx="7539687" cy="4241074"/>
          </a:xfrm>
        </p:spPr>
      </p:pic>
    </p:spTree>
    <p:extLst>
      <p:ext uri="{BB962C8B-B14F-4D97-AF65-F5344CB8AC3E}">
        <p14:creationId xmlns:p14="http://schemas.microsoft.com/office/powerpoint/2010/main" val="13045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13. Оздобити вішак для одягу стрічкою. 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65" y="1815737"/>
            <a:ext cx="7609356" cy="4280263"/>
          </a:xfrm>
        </p:spPr>
      </p:pic>
    </p:spTree>
    <p:extLst>
      <p:ext uri="{BB962C8B-B14F-4D97-AF65-F5344CB8AC3E}">
        <p14:creationId xmlns:p14="http://schemas.microsoft.com/office/powerpoint/2010/main" val="41524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14. Мотиви для декорування і способи їх розміщення на </a:t>
            </a:r>
            <a:r>
              <a:rPr lang="uk-UA" sz="2400" dirty="0" smtClean="0">
                <a:latin typeface="Monotype Corsiva" panose="03010101010201010101" pitchFamily="66" charset="0"/>
              </a:rPr>
              <a:t>поверхні вішака обирайте </a:t>
            </a:r>
            <a:r>
              <a:rPr lang="uk-UA" sz="2400" dirty="0" smtClean="0">
                <a:latin typeface="Monotype Corsiva" panose="03010101010201010101" pitchFamily="66" charset="0"/>
              </a:rPr>
              <a:t>за своїм смаком.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-162" r="13865" b="1"/>
          <a:stretch/>
        </p:blipFill>
        <p:spPr>
          <a:xfrm>
            <a:off x="3069773" y="1592681"/>
            <a:ext cx="5408022" cy="38060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87" y="5526243"/>
            <a:ext cx="685859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253" y="1"/>
            <a:ext cx="5379718" cy="6857999"/>
          </a:xfrm>
          <a:noFill/>
        </p:spPr>
        <p:txBody>
          <a:bodyPr>
            <a:normAutofit/>
          </a:bodyPr>
          <a:lstStyle/>
          <a:p>
            <a:pPr algn="l"/>
            <a:r>
              <a:rPr lang="uk-UA" sz="2400" i="1" dirty="0" smtClean="0">
                <a:latin typeface="Monotype Corsiva" panose="03010101010201010101" pitchFamily="66" charset="0"/>
              </a:rPr>
              <a:t>1. Для декорування необхідно підготувати такі матеріали: </a:t>
            </a:r>
            <a:br>
              <a:rPr lang="uk-UA" sz="2400" i="1" dirty="0" smtClean="0">
                <a:latin typeface="Monotype Corsiva" panose="03010101010201010101" pitchFamily="66" charset="0"/>
              </a:rPr>
            </a:br>
            <a:r>
              <a:rPr lang="uk-UA" sz="2400" i="1" dirty="0" smtClean="0">
                <a:latin typeface="Monotype Corsiva" panose="03010101010201010101" pitchFamily="66" charset="0"/>
              </a:rPr>
              <a:t>- старий дерев</a:t>
            </a:r>
            <a:r>
              <a:rPr lang="en-US" sz="2400" i="1" dirty="0" smtClean="0">
                <a:latin typeface="Monotype Corsiva" panose="03010101010201010101" pitchFamily="66" charset="0"/>
              </a:rPr>
              <a:t>’</a:t>
            </a:r>
            <a:r>
              <a:rPr lang="uk-UA" sz="2400" i="1" dirty="0" err="1" smtClean="0">
                <a:latin typeface="Monotype Corsiva" panose="03010101010201010101" pitchFamily="66" charset="0"/>
              </a:rPr>
              <a:t>яний</a:t>
            </a:r>
            <a:r>
              <a:rPr lang="uk-UA" sz="2400" i="1" dirty="0" smtClean="0">
                <a:latin typeface="Monotype Corsiva" panose="03010101010201010101" pitchFamily="66" charset="0"/>
              </a:rPr>
              <a:t> вішак для одягу;</a:t>
            </a:r>
            <a:br>
              <a:rPr lang="uk-UA" sz="2400" i="1" dirty="0" smtClean="0">
                <a:latin typeface="Monotype Corsiva" panose="03010101010201010101" pitchFamily="66" charset="0"/>
              </a:rPr>
            </a:br>
            <a:r>
              <a:rPr lang="uk-UA" sz="2400" i="1" dirty="0" smtClean="0">
                <a:latin typeface="Monotype Corsiva" panose="03010101010201010101" pitchFamily="66" charset="0"/>
              </a:rPr>
              <a:t>- шліфувальний папір;</a:t>
            </a:r>
            <a:br>
              <a:rPr lang="uk-UA" sz="2400" i="1" dirty="0" smtClean="0">
                <a:latin typeface="Monotype Corsiva" panose="03010101010201010101" pitchFamily="66" charset="0"/>
              </a:rPr>
            </a:br>
            <a:r>
              <a:rPr lang="uk-UA" sz="2400" i="1" dirty="0" smtClean="0">
                <a:latin typeface="Monotype Corsiva" panose="03010101010201010101" pitchFamily="66" charset="0"/>
              </a:rPr>
              <a:t>- серветку; </a:t>
            </a:r>
            <a:br>
              <a:rPr lang="uk-UA" sz="2400" i="1" dirty="0" smtClean="0">
                <a:latin typeface="Monotype Corsiva" panose="03010101010201010101" pitchFamily="66" charset="0"/>
              </a:rPr>
            </a:br>
            <a:r>
              <a:rPr lang="uk-UA" sz="2400" i="1" dirty="0" smtClean="0">
                <a:latin typeface="Monotype Corsiva" panose="03010101010201010101" pitchFamily="66" charset="0"/>
              </a:rPr>
              <a:t>-пензлик;</a:t>
            </a:r>
            <a:br>
              <a:rPr lang="uk-UA" sz="2400" i="1" dirty="0" smtClean="0">
                <a:latin typeface="Monotype Corsiva" panose="03010101010201010101" pitchFamily="66" charset="0"/>
              </a:rPr>
            </a:br>
            <a:r>
              <a:rPr lang="uk-UA" sz="2400" i="1" dirty="0" smtClean="0">
                <a:latin typeface="Monotype Corsiva" panose="03010101010201010101" pitchFamily="66" charset="0"/>
              </a:rPr>
              <a:t>-білу акрилову фарбу;</a:t>
            </a:r>
            <a:br>
              <a:rPr lang="uk-UA" sz="2400" i="1" dirty="0" smtClean="0">
                <a:latin typeface="Monotype Corsiva" panose="03010101010201010101" pitchFamily="66" charset="0"/>
              </a:rPr>
            </a:br>
            <a:r>
              <a:rPr lang="uk-UA" sz="2400" i="1" dirty="0" smtClean="0">
                <a:latin typeface="Monotype Corsiva" panose="03010101010201010101" pitchFamily="66" charset="0"/>
              </a:rPr>
              <a:t>- клей ПВА;</a:t>
            </a:r>
            <a:br>
              <a:rPr lang="uk-UA" sz="2400" i="1" dirty="0" smtClean="0">
                <a:latin typeface="Monotype Corsiva" panose="03010101010201010101" pitchFamily="66" charset="0"/>
              </a:rPr>
            </a:br>
            <a:r>
              <a:rPr lang="uk-UA" sz="2400" i="1" dirty="0" smtClean="0">
                <a:latin typeface="Monotype Corsiva" panose="03010101010201010101" pitchFamily="66" charset="0"/>
              </a:rPr>
              <a:t>-посудину з водою;</a:t>
            </a:r>
            <a:br>
              <a:rPr lang="uk-UA" sz="2400" i="1" dirty="0" smtClean="0">
                <a:latin typeface="Monotype Corsiva" panose="03010101010201010101" pitchFamily="66" charset="0"/>
              </a:rPr>
            </a:br>
            <a:r>
              <a:rPr lang="uk-UA" sz="2400" i="1" dirty="0" smtClean="0">
                <a:latin typeface="Monotype Corsiva" panose="03010101010201010101" pitchFamily="66" charset="0"/>
              </a:rPr>
              <a:t>-ємність для розведення фарби;</a:t>
            </a:r>
            <a:br>
              <a:rPr lang="uk-UA" sz="2400" i="1" dirty="0" smtClean="0">
                <a:latin typeface="Monotype Corsiva" panose="03010101010201010101" pitchFamily="66" charset="0"/>
              </a:rPr>
            </a:br>
            <a:r>
              <a:rPr lang="uk-UA" sz="2400" i="1" dirty="0" smtClean="0">
                <a:latin typeface="Monotype Corsiva" panose="03010101010201010101" pitchFamily="66" charset="0"/>
              </a:rPr>
              <a:t>- ножиці; </a:t>
            </a:r>
            <a:br>
              <a:rPr lang="uk-UA" sz="2400" i="1" dirty="0" smtClean="0">
                <a:latin typeface="Monotype Corsiva" panose="03010101010201010101" pitchFamily="66" charset="0"/>
              </a:rPr>
            </a:br>
            <a:r>
              <a:rPr lang="uk-UA" sz="2400" i="1" dirty="0" smtClean="0">
                <a:latin typeface="Monotype Corsiva" panose="03010101010201010101" pitchFamily="66" charset="0"/>
              </a:rPr>
              <a:t>-стрічку;</a:t>
            </a:r>
            <a:br>
              <a:rPr lang="uk-UA" sz="2400" i="1" dirty="0" smtClean="0">
                <a:latin typeface="Monotype Corsiva" panose="03010101010201010101" pitchFamily="66" charset="0"/>
              </a:rPr>
            </a:br>
            <a:r>
              <a:rPr lang="uk-UA" sz="2400" i="1" dirty="0" smtClean="0">
                <a:latin typeface="Monotype Corsiva" panose="03010101010201010101" pitchFamily="66" charset="0"/>
              </a:rPr>
              <a:t>- шматок </a:t>
            </a:r>
            <a:r>
              <a:rPr lang="uk-UA" sz="2400" i="1" dirty="0" err="1" smtClean="0">
                <a:latin typeface="Monotype Corsiva" panose="03010101010201010101" pitchFamily="66" charset="0"/>
              </a:rPr>
              <a:t>шпалерів</a:t>
            </a:r>
            <a:r>
              <a:rPr lang="uk-UA" sz="2400" i="1" dirty="0" smtClean="0">
                <a:latin typeface="Monotype Corsiva" panose="03010101010201010101" pitchFamily="66" charset="0"/>
              </a:rPr>
              <a:t> (щоб захистити поверхню столу від бруду</a:t>
            </a:r>
            <a:r>
              <a:rPr lang="uk-UA" sz="2400" i="1" dirty="0" smtClean="0">
                <a:latin typeface="Monotype Corsiva" panose="03010101010201010101" pitchFamily="66" charset="0"/>
              </a:rPr>
              <a:t>).</a:t>
            </a:r>
            <a:endParaRPr lang="uk-UA" sz="2400" i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49" y="1946366"/>
            <a:ext cx="6080179" cy="3419297"/>
          </a:xfrm>
        </p:spPr>
      </p:pic>
    </p:spTree>
    <p:extLst>
      <p:ext uri="{BB962C8B-B14F-4D97-AF65-F5344CB8AC3E}">
        <p14:creationId xmlns:p14="http://schemas.microsoft.com/office/powerpoint/2010/main" val="16413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629" y="308215"/>
            <a:ext cx="9875520" cy="135636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2. Вішак для одягу обробити шліфувальним папером.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-116"/>
          <a:stretch/>
        </p:blipFill>
        <p:spPr>
          <a:xfrm>
            <a:off x="1554480" y="1317204"/>
            <a:ext cx="9078686" cy="5163212"/>
          </a:xfrm>
        </p:spPr>
      </p:pic>
    </p:spTree>
    <p:extLst>
      <p:ext uri="{BB962C8B-B14F-4D97-AF65-F5344CB8AC3E}">
        <p14:creationId xmlns:p14="http://schemas.microsoft.com/office/powerpoint/2010/main" val="41528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35" y="145869"/>
            <a:ext cx="9875520" cy="135636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3. Розвести акрилову фарбу невеликою кількістю води.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r="3018" b="-82"/>
          <a:stretch/>
        </p:blipFill>
        <p:spPr>
          <a:xfrm>
            <a:off x="1776548" y="1136469"/>
            <a:ext cx="8476410" cy="5368833"/>
          </a:xfrm>
        </p:spPr>
      </p:pic>
    </p:spTree>
    <p:extLst>
      <p:ext uri="{BB962C8B-B14F-4D97-AF65-F5344CB8AC3E}">
        <p14:creationId xmlns:p14="http://schemas.microsoft.com/office/powerpoint/2010/main" val="58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812" y="165463"/>
            <a:ext cx="9875520" cy="135636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4. Пофарбувати вішак (при необхідності фарбу нанести 2-3 рази).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9" t="-76"/>
          <a:stretch/>
        </p:blipFill>
        <p:spPr>
          <a:xfrm>
            <a:off x="1737361" y="1147016"/>
            <a:ext cx="8112034" cy="5340870"/>
          </a:xfrm>
        </p:spPr>
      </p:pic>
    </p:spTree>
    <p:extLst>
      <p:ext uri="{BB962C8B-B14F-4D97-AF65-F5344CB8AC3E}">
        <p14:creationId xmlns:p14="http://schemas.microsoft.com/office/powerpoint/2010/main" val="13138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875" y="478971"/>
            <a:ext cx="9875520" cy="135636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5. Фарба повинна висохнути.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23" y="1580605"/>
            <a:ext cx="8491824" cy="4776651"/>
          </a:xfrm>
        </p:spPr>
      </p:pic>
    </p:spTree>
    <p:extLst>
      <p:ext uri="{BB962C8B-B14F-4D97-AF65-F5344CB8AC3E}">
        <p14:creationId xmlns:p14="http://schemas.microsoft.com/office/powerpoint/2010/main" val="40119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6. Підготувати серветку: зняти верхній (кольоровий) шар.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t="148" r="4950"/>
          <a:stretch/>
        </p:blipFill>
        <p:spPr>
          <a:xfrm>
            <a:off x="1854925" y="1705312"/>
            <a:ext cx="7080068" cy="4527847"/>
          </a:xfrm>
        </p:spPr>
      </p:pic>
    </p:spTree>
    <p:extLst>
      <p:ext uri="{BB962C8B-B14F-4D97-AF65-F5344CB8AC3E}">
        <p14:creationId xmlns:p14="http://schemas.microsoft.com/office/powerpoint/2010/main" val="1461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7. Відірвати від серветки необхідні мотиви (можна вирізати ножицями).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93" y="1703764"/>
            <a:ext cx="7947758" cy="4470614"/>
          </a:xfrm>
        </p:spPr>
      </p:pic>
    </p:spTree>
    <p:extLst>
      <p:ext uri="{BB962C8B-B14F-4D97-AF65-F5344CB8AC3E}">
        <p14:creationId xmlns:p14="http://schemas.microsoft.com/office/powerpoint/2010/main" val="8479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8. Підготувати пофарбований вішак, клей ПВА, воду, пензлик, додаткову ємність, квіткові мотиви із серветки.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809" r="12045"/>
          <a:stretch/>
        </p:blipFill>
        <p:spPr>
          <a:xfrm>
            <a:off x="2958737" y="1881452"/>
            <a:ext cx="6159137" cy="4332113"/>
          </a:xfrm>
        </p:spPr>
      </p:pic>
    </p:spTree>
    <p:extLst>
      <p:ext uri="{BB962C8B-B14F-4D97-AF65-F5344CB8AC3E}">
        <p14:creationId xmlns:p14="http://schemas.microsoft.com/office/powerpoint/2010/main" val="33485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62</TotalTime>
  <Words>185</Words>
  <Application>Microsoft Office PowerPoint</Application>
  <PresentationFormat>Широкоэкранный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Corbel</vt:lpstr>
      <vt:lpstr>Monotype Corsiva</vt:lpstr>
      <vt:lpstr>Базис</vt:lpstr>
      <vt:lpstr>МАЙСТЕР-КЛАС  «Декорування вішака для одягу технікою декупаж»</vt:lpstr>
      <vt:lpstr>1. Для декорування необхідно підготувати такі матеріали:  - старий дерев’яний вішак для одягу; - шліфувальний папір; - серветку;  -пензлик; -білу акрилову фарбу; - клей ПВА; -посудину з водою; -ємність для розведення фарби; - ножиці;  -стрічку; - шматок шпалерів (щоб захистити поверхню столу від бруду).</vt:lpstr>
      <vt:lpstr>2. Вішак для одягу обробити шліфувальним папером.</vt:lpstr>
      <vt:lpstr>3. Розвести акрилову фарбу невеликою кількістю води.</vt:lpstr>
      <vt:lpstr>4. Пофарбувати вішак (при необхідності фарбу нанести 2-3 рази).</vt:lpstr>
      <vt:lpstr>5. Фарба повинна висохнути.</vt:lpstr>
      <vt:lpstr>6. Підготувати серветку: зняти верхній (кольоровий) шар.</vt:lpstr>
      <vt:lpstr>7. Відірвати від серветки необхідні мотиви (можна вирізати ножицями).</vt:lpstr>
      <vt:lpstr>8. Підготувати пофарбований вішак, клей ПВА, воду, пензлик, додаткову ємність, квіткові мотиви із серветки.</vt:lpstr>
      <vt:lpstr>9. Розвести клей ПВА невеликою кількістю води.</vt:lpstr>
      <vt:lpstr>10. Прикласти квітковий мотив із серветки до поверхні вішака і пензликом нанести зверху клейовий розчин, слідкуючи за тим, щоб не залишалось пухирців повітря.</vt:lpstr>
      <vt:lpstr>11. Задекорувати поверхню вішака.</vt:lpstr>
      <vt:lpstr>12. При можливості готовий виріб можна полакувати (найкраще – акриловим лаком). </vt:lpstr>
      <vt:lpstr>13. Оздобити вішак для одягу стрічкою. </vt:lpstr>
      <vt:lpstr>14. Мотиви для декорування і способи їх розміщення на поверхні вішака обирайте за своїм смаком.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МАЙСТЕР-КЛАС  «Декорування вішака для одягу технікою декупаж»</dc:title>
  <dc:creator>User</dc:creator>
  <cp:lastModifiedBy>User</cp:lastModifiedBy>
  <cp:revision>8</cp:revision>
  <dcterms:created xsi:type="dcterms:W3CDTF">2017-09-01T12:39:28Z</dcterms:created>
  <dcterms:modified xsi:type="dcterms:W3CDTF">2017-09-01T14:10:17Z</dcterms:modified>
</cp:coreProperties>
</file>