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36" autoAdjust="0"/>
  </p:normalViewPr>
  <p:slideViewPr>
    <p:cSldViewPr snapToGrid="0">
      <p:cViewPr>
        <p:scale>
          <a:sx n="50" d="100"/>
          <a:sy n="50" d="100"/>
        </p:scale>
        <p:origin x="2748" y="13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14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4D221-D8B2-4D48-9D71-DA7F62B050B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30144-D959-4335-BFE2-BEF7610E3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626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0144-D959-4335-BFE2-BEF7610E3A1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881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70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732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565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17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84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487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74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6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959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319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861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84A6A-DF1D-49DD-A548-F3829F77BB42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2DAD1-A495-47A7-A658-66EE6FB6C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41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77" y="1448521"/>
            <a:ext cx="2043952" cy="2952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Прямоугольник 5"/>
          <p:cNvSpPr/>
          <p:nvPr/>
        </p:nvSpPr>
        <p:spPr>
          <a:xfrm>
            <a:off x="3204882" y="170329"/>
            <a:ext cx="5495364" cy="607806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FadeDown">
              <a:avLst/>
            </a:prstTxWarp>
            <a:spAutoFit/>
          </a:bodyPr>
          <a:lstStyle/>
          <a:p>
            <a:pPr algn="ctr"/>
            <a:r>
              <a:rPr lang="ru-RU" sz="40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УЧИТЕЛЕМ </a:t>
            </a:r>
          </a:p>
          <a:p>
            <a:pPr algn="ctr"/>
            <a:r>
              <a:rPr lang="ru-RU" sz="40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не </a:t>
            </a:r>
            <a:r>
              <a:rPr lang="ru-RU" sz="4000" b="1" i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кожен</a:t>
            </a:r>
            <a:r>
              <a:rPr lang="ru-RU" sz="40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algn="ctr"/>
            <a:r>
              <a:rPr lang="ru-RU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40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</a:t>
            </a:r>
            <a:r>
              <a:rPr lang="ru-RU" sz="4000" b="1" i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може</a:t>
            </a:r>
            <a:r>
              <a:rPr lang="ru-RU" sz="40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бути, </a:t>
            </a:r>
          </a:p>
          <a:p>
            <a:pPr algn="ctr"/>
            <a:r>
              <a:rPr lang="ru-RU" sz="40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Не </a:t>
            </a:r>
            <a:r>
              <a:rPr lang="ru-RU" sz="4000" b="1" i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кожне</a:t>
            </a:r>
            <a:r>
              <a:rPr lang="ru-RU" sz="40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4000" b="1" i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серце</a:t>
            </a:r>
            <a:r>
              <a:rPr lang="ru-RU" sz="40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algn="ctr"/>
            <a:r>
              <a:rPr lang="ru-RU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40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 </a:t>
            </a:r>
            <a:r>
              <a:rPr lang="ru-RU" sz="4000" b="1" i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вміє</a:t>
            </a:r>
            <a:r>
              <a:rPr lang="ru-RU" sz="40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говорить... </a:t>
            </a:r>
          </a:p>
          <a:p>
            <a:pPr algn="ctr"/>
            <a:r>
              <a:rPr lang="ru-RU" sz="28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</a:t>
            </a:r>
          </a:p>
          <a:p>
            <a:pPr algn="ctr"/>
            <a:r>
              <a:rPr lang="ru-RU" sz="28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8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 </a:t>
            </a:r>
            <a:r>
              <a:rPr lang="ru-RU" sz="28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8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Н</a:t>
            </a:r>
            <a:r>
              <a:rPr lang="ru-RU" sz="2800" b="1" i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r>
              <a:rPr lang="ru-RU" sz="2800" b="1" i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Красоткіна</a:t>
            </a:r>
            <a:endParaRPr lang="ru-RU" sz="2800" b="1" i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4722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4363" y="1790140"/>
            <a:ext cx="3792069" cy="32300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6448" y="2171280"/>
            <a:ext cx="267971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Кінь</a:t>
            </a:r>
            <a:endParaRPr lang="ru-RU" sz="4400" b="1" dirty="0" smtClean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uk-UA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утік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6886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0966" y="2171280"/>
            <a:ext cx="298519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Соловей і жук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647" y="1550894"/>
            <a:ext cx="3738282" cy="303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634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0966" y="2171280"/>
            <a:ext cx="298519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Я хочу сказати своє слово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036" y="921883"/>
            <a:ext cx="2916724" cy="426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9513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0966" y="2171280"/>
            <a:ext cx="298519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Ледача подушка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5" t="29394" r="9999" b="10225"/>
          <a:stretch/>
        </p:blipFill>
        <p:spPr>
          <a:xfrm>
            <a:off x="5002257" y="1873623"/>
            <a:ext cx="3074894" cy="282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621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0966" y="2171280"/>
            <a:ext cx="298519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Пихата жаба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8" r="9344"/>
          <a:stretch/>
        </p:blipFill>
        <p:spPr>
          <a:xfrm>
            <a:off x="4742332" y="2309339"/>
            <a:ext cx="1577788" cy="2085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8" t="4500" r="8748"/>
          <a:stretch/>
        </p:blipFill>
        <p:spPr>
          <a:xfrm>
            <a:off x="6463605" y="2527342"/>
            <a:ext cx="1685366" cy="195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260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988" y="2171280"/>
            <a:ext cx="398033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Найгарніша мама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49" r="25366" b="4837"/>
          <a:stretch/>
        </p:blipFill>
        <p:spPr>
          <a:xfrm>
            <a:off x="4572910" y="1147482"/>
            <a:ext cx="3692549" cy="429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739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299" y="1283746"/>
            <a:ext cx="2824710" cy="38978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0988" y="2171280"/>
            <a:ext cx="398033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Шпак прилетів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064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4093" y="270763"/>
            <a:ext cx="36665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Мова - духовне</a:t>
            </a:r>
            <a:endParaRPr lang="ru-RU" sz="28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36141" y="281550"/>
            <a:ext cx="385482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б</a:t>
            </a:r>
            <a:r>
              <a:rPr lang="uk-UA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агатство народу.</a:t>
            </a:r>
            <a:endParaRPr lang="ru-RU" sz="28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8843" y="836010"/>
            <a:ext cx="39758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Не вимагай від рідних</a:t>
            </a:r>
            <a:endParaRPr lang="ru-RU" sz="2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23008" y="860399"/>
            <a:ext cx="311075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н</a:t>
            </a:r>
            <a:r>
              <a:rPr lang="uk-UA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еможливого.</a:t>
            </a:r>
            <a:endParaRPr lang="ru-RU" sz="28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843" y="1440099"/>
            <a:ext cx="378317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Виховуючи свою дитину, ти виховуєш</a:t>
            </a:r>
            <a:endParaRPr lang="ru-RU" sz="2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24398" y="1593987"/>
            <a:ext cx="36665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с</a:t>
            </a:r>
            <a:r>
              <a:rPr lang="uk-UA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ебе.</a:t>
            </a:r>
            <a:endParaRPr lang="ru-RU" sz="28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4093" y="2601421"/>
            <a:ext cx="39534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Знання без виховання </a:t>
            </a:r>
            <a:endParaRPr lang="ru-RU" sz="2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94728" y="2537867"/>
            <a:ext cx="313764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- меч у руках божевільного.</a:t>
            </a:r>
            <a:endParaRPr lang="ru-RU" sz="28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5457" y="3757392"/>
            <a:ext cx="366656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До хорошого уроку</a:t>
            </a:r>
            <a:endParaRPr lang="ru-RU" sz="2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43716" y="3645555"/>
            <a:ext cx="37472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dirty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в</a:t>
            </a:r>
            <a:r>
              <a:rPr lang="uk-UA" sz="2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читель готується все життя.</a:t>
            </a:r>
            <a:endParaRPr lang="ru-RU" sz="2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7149" y="4870524"/>
            <a:ext cx="36665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Для того щоб виховати справжніх чоловіків, потрібно</a:t>
            </a:r>
            <a:endParaRPr lang="ru-RU" sz="2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43716" y="4870524"/>
            <a:ext cx="37472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dirty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п</a:t>
            </a:r>
            <a:r>
              <a:rPr lang="uk-UA" sz="2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отрібно виховувати справжніх жінок!</a:t>
            </a:r>
            <a:endParaRPr lang="ru-RU" sz="2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3888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9488" y="532479"/>
            <a:ext cx="661345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Багато особистостей </a:t>
            </a:r>
            <a:endParaRPr lang="uk-UA" sz="4000" b="1" i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r>
              <a:rPr lang="uk-UA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uk-UA" sz="40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                на світі,</a:t>
            </a:r>
            <a:endParaRPr lang="ru-RU" sz="4000" b="1" i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r>
              <a:rPr lang="uk-UA" sz="40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Та </a:t>
            </a:r>
            <a:r>
              <a:rPr lang="uk-UA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кожна, безперечно, </a:t>
            </a:r>
            <a:r>
              <a:rPr lang="uk-UA" sz="40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                             діамант</a:t>
            </a:r>
            <a:r>
              <a:rPr lang="uk-UA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,</a:t>
            </a:r>
            <a:endParaRPr lang="ru-RU" sz="4000" b="1" i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r>
              <a:rPr lang="uk-UA" sz="40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Життя </a:t>
            </a:r>
            <a:r>
              <a:rPr lang="uk-UA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обточить всіх, </a:t>
            </a:r>
            <a:r>
              <a:rPr lang="uk-UA" sz="40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воно </a:t>
            </a:r>
            <a:r>
              <a:rPr lang="uk-UA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покаже,</a:t>
            </a:r>
            <a:endParaRPr lang="ru-RU" sz="4000" b="1" i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r>
              <a:rPr lang="uk-UA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Хто варт чого, </a:t>
            </a:r>
            <a:endParaRPr lang="uk-UA" sz="4000" b="1" i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r>
              <a:rPr lang="uk-UA" sz="40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а </a:t>
            </a:r>
            <a:r>
              <a:rPr lang="uk-UA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хто не варт.</a:t>
            </a:r>
            <a:endParaRPr lang="ru-RU" sz="4000" b="1" i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19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22" y="-161364"/>
            <a:ext cx="9439834" cy="720762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89607" y="449791"/>
            <a:ext cx="3962401" cy="5569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uk-UA" sz="2400" dirty="0">
                <a:solidFill>
                  <a:srgbClr val="0070C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Говоримо по черзі</a:t>
            </a:r>
            <a:endParaRPr lang="ru-RU" sz="1600" dirty="0">
              <a:solidFill>
                <a:srgbClr val="0070C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uk-UA" sz="2400" dirty="0">
                <a:solidFill>
                  <a:srgbClr val="0070C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Слухаємо і чуємо кожного</a:t>
            </a:r>
            <a:endParaRPr lang="ru-RU" sz="1600" dirty="0">
              <a:solidFill>
                <a:srgbClr val="0070C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uk-UA" sz="2400" dirty="0" err="1">
                <a:solidFill>
                  <a:srgbClr val="0070C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Толератно</a:t>
            </a:r>
            <a:r>
              <a:rPr lang="uk-UA" sz="2400" dirty="0">
                <a:solidFill>
                  <a:srgbClr val="0070C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ставимось одне до одного</a:t>
            </a:r>
            <a:endParaRPr lang="ru-RU" sz="1600" dirty="0">
              <a:solidFill>
                <a:srgbClr val="0070C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uk-UA" sz="2400" dirty="0">
                <a:solidFill>
                  <a:srgbClr val="0070C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Говоримо коротко, лаконічно</a:t>
            </a:r>
            <a:endParaRPr lang="ru-RU" sz="1600" dirty="0">
              <a:solidFill>
                <a:srgbClr val="0070C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uk-UA" sz="2400" dirty="0">
                <a:solidFill>
                  <a:srgbClr val="0070C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«тут і зараз»</a:t>
            </a:r>
            <a:endParaRPr lang="ru-RU" sz="1600" dirty="0">
              <a:solidFill>
                <a:srgbClr val="0070C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uk-UA" sz="2400" dirty="0">
                <a:solidFill>
                  <a:srgbClr val="0070C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 активні й позитивні!</a:t>
            </a:r>
            <a:endParaRPr lang="ru-RU" sz="1600" dirty="0">
              <a:solidFill>
                <a:srgbClr val="0070C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C:\Users\qwerty\Desktop\Документи. Школа\Новая папка\Малюнки\СМАЙЛИКИ\images (2)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3009" y="561134"/>
            <a:ext cx="2770095" cy="52121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1169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604" y="-89647"/>
            <a:ext cx="9439834" cy="7207623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4590995" y="1642587"/>
            <a:ext cx="1362635" cy="717176"/>
          </a:xfrm>
          <a:prstGeom prst="cloudCallout">
            <a:avLst>
              <a:gd name="adj1" fmla="val -1096"/>
              <a:gd name="adj2" fmla="val 175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6977958" y="1600005"/>
            <a:ext cx="1362635" cy="717176"/>
          </a:xfrm>
          <a:prstGeom prst="cloudCallout">
            <a:avLst>
              <a:gd name="adj1" fmla="val -7675"/>
              <a:gd name="adj2" fmla="val 225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C:\Users\qwerty\Desktop\Документи. Школа\Новая папка\Orange-old-house-simple-drawing-house-vector-city-illustration2543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34" b="17333"/>
          <a:stretch/>
        </p:blipFill>
        <p:spPr bwMode="auto">
          <a:xfrm>
            <a:off x="5246593" y="2775809"/>
            <a:ext cx="2857500" cy="1866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006" y="1630960"/>
            <a:ext cx="930200" cy="9302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38242" y="1770267"/>
            <a:ext cx="2778325" cy="19389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aramond" panose="02020404030301010803" pitchFamily="18" charset="0"/>
              </a:rPr>
              <a:t>Школа </a:t>
            </a:r>
            <a:r>
              <a:rPr lang="ru-RU" sz="4000" b="1" cap="none" spc="0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aramond" panose="02020404030301010803" pitchFamily="18" charset="0"/>
              </a:rPr>
              <a:t>під</a:t>
            </a:r>
            <a:r>
              <a:rPr lang="ru-RU" sz="4000" b="1" cap="none" spc="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aramond" panose="02020404030301010803" pitchFamily="18" charset="0"/>
              </a:rPr>
              <a:t> </a:t>
            </a:r>
          </a:p>
          <a:p>
            <a:pPr algn="ctr"/>
            <a:r>
              <a:rPr lang="ru-RU" sz="4000" b="1" cap="none" spc="0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aramond" panose="02020404030301010803" pitchFamily="18" charset="0"/>
              </a:rPr>
              <a:t>блакитним</a:t>
            </a:r>
            <a:r>
              <a:rPr lang="ru-RU" sz="4000" b="1" cap="none" spc="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aramond" panose="02020404030301010803" pitchFamily="18" charset="0"/>
              </a:rPr>
              <a:t> </a:t>
            </a:r>
          </a:p>
          <a:p>
            <a:pPr algn="ctr"/>
            <a:r>
              <a:rPr lang="ru-RU" sz="4000" b="1" cap="none" spc="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aramond" panose="02020404030301010803" pitchFamily="18" charset="0"/>
              </a:rPr>
              <a:t>небом</a:t>
            </a:r>
            <a:endParaRPr lang="ru-RU" sz="4000" b="1" cap="none" spc="0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4773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343" y="-125504"/>
            <a:ext cx="9439834" cy="71538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85341" y="2394029"/>
            <a:ext cx="99738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100</a:t>
            </a:r>
            <a:endParaRPr lang="ru-RU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7" name="Рисунок 6" descr="C:\Users\qwerty\Desktop\Документи. Школа\Новая папка\d593590e31a5961d1ecf318ba06a738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8" t="15625" r="14063" b="7812"/>
          <a:stretch/>
        </p:blipFill>
        <p:spPr bwMode="auto">
          <a:xfrm>
            <a:off x="5377468" y="2886635"/>
            <a:ext cx="1918447" cy="16320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58464" y="2117492"/>
            <a:ext cx="5421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а</a:t>
            </a:r>
            <a:endParaRPr lang="ru-RU" sz="4800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5914475" y="2277035"/>
            <a:ext cx="316565" cy="609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744703" y="1560368"/>
            <a:ext cx="5421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о</a:t>
            </a:r>
            <a:endParaRPr lang="ru-RU" sz="4800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77952" y="2886635"/>
            <a:ext cx="1039905" cy="155089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40996" y="2117492"/>
            <a:ext cx="350448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100 </a:t>
            </a:r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порад</a:t>
            </a:r>
            <a:r>
              <a:rPr lang="ru-RU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вчителю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5580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107575"/>
            <a:ext cx="9439834" cy="71538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90" y="250732"/>
            <a:ext cx="2143125" cy="21431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97056" y="2117492"/>
            <a:ext cx="259237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Серце</a:t>
            </a:r>
            <a:r>
              <a:rPr lang="ru-RU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віддаю</a:t>
            </a:r>
            <a:r>
              <a:rPr lang="ru-RU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дітям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001" y="2615389"/>
            <a:ext cx="3680061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362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107575"/>
            <a:ext cx="9439834" cy="7153834"/>
          </a:xfrm>
          <a:prstGeom prst="rect">
            <a:avLst/>
          </a:prstGeom>
        </p:spPr>
      </p:pic>
      <p:pic>
        <p:nvPicPr>
          <p:cNvPr id="5" name="Рисунок 4" descr="C:\Users\qwerty\Desktop\Документи. Школа\Новая папка\Orange-old-house-simple-drawing-house-vector-city-illustration2543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34" b="17333"/>
          <a:stretch/>
        </p:blipFill>
        <p:spPr bwMode="auto">
          <a:xfrm>
            <a:off x="5260284" y="2106706"/>
            <a:ext cx="2519619" cy="17835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284" y="3979908"/>
            <a:ext cx="2590734" cy="173061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42744" y="2117492"/>
            <a:ext cx="250100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Школа </a:t>
            </a:r>
          </a:p>
          <a:p>
            <a:pPr algn="ctr"/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радості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255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pic>
        <p:nvPicPr>
          <p:cNvPr id="6" name="Рисунок 5" descr="C:\Users\qwerty\Desktop\Документи. Школа\Новая папка\17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5081" y="3388658"/>
            <a:ext cx="2159653" cy="277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859" y="398930"/>
            <a:ext cx="3809999" cy="285077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194670" y="3621758"/>
            <a:ext cx="1030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</a:t>
            </a:r>
            <a:r>
              <a:rPr lang="ru-RU" sz="5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ка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9953" y="2117492"/>
            <a:ext cx="394373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Батьківська</a:t>
            </a:r>
            <a:r>
              <a:rPr lang="ru-RU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педагогіка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5627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9953" y="2117492"/>
            <a:ext cx="394373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Лист </a:t>
            </a:r>
          </a:p>
          <a:p>
            <a:pPr algn="ctr"/>
            <a:r>
              <a:rPr lang="ru-RU" sz="44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до </a:t>
            </a:r>
            <a:r>
              <a:rPr lang="ru-RU" sz="44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сина</a:t>
            </a:r>
            <a:endParaRPr lang="ru-RU" sz="44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29082" y="1550894"/>
            <a:ext cx="2106022" cy="32911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646" y="1550894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491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202" y="-71716"/>
            <a:ext cx="9439834" cy="71538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5" t="348" r="9902" b="-348"/>
          <a:stretch/>
        </p:blipFill>
        <p:spPr>
          <a:xfrm>
            <a:off x="4737806" y="833403"/>
            <a:ext cx="2586360" cy="21339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221" y="3148572"/>
            <a:ext cx="3118187" cy="18761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3412" y="2117492"/>
            <a:ext cx="4060279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Inflate">
              <a:avLst/>
            </a:prstTxWarp>
            <a:spAutoFit/>
          </a:bodyPr>
          <a:lstStyle/>
          <a:p>
            <a:pPr algn="ctr"/>
            <a:r>
              <a:rPr lang="ru-RU" sz="42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Народження</a:t>
            </a:r>
            <a:r>
              <a:rPr lang="ru-RU" sz="42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4200" b="1" dirty="0" err="1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громадянина</a:t>
            </a:r>
            <a:endParaRPr lang="ru-RU" sz="4200" b="1" dirty="0">
              <a:ln w="10160">
                <a:solidFill>
                  <a:srgbClr val="002060"/>
                </a:solidFill>
                <a:prstDash val="solid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484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369</TotalTime>
  <Words>167</Words>
  <Application>Microsoft Office PowerPoint</Application>
  <PresentationFormat>Экран (4:3)</PresentationFormat>
  <Paragraphs>59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 Unicode MS</vt:lpstr>
      <vt:lpstr>Batang</vt:lpstr>
      <vt:lpstr>Arial</vt:lpstr>
      <vt:lpstr>Bookman Old Style</vt:lpstr>
      <vt:lpstr>Calibri</vt:lpstr>
      <vt:lpstr>Calibri Light</vt:lpstr>
      <vt:lpstr>Century Schoolbook</vt:lpstr>
      <vt:lpstr>Garamond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qwerty</dc:creator>
  <cp:lastModifiedBy>qwerty</cp:lastModifiedBy>
  <cp:revision>22</cp:revision>
  <dcterms:created xsi:type="dcterms:W3CDTF">2017-10-16T10:20:59Z</dcterms:created>
  <dcterms:modified xsi:type="dcterms:W3CDTF">2017-10-16T17:55:06Z</dcterms:modified>
</cp:coreProperties>
</file>