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12" r:id="rId2"/>
    <p:sldId id="294" r:id="rId3"/>
    <p:sldId id="264" r:id="rId4"/>
    <p:sldId id="311" r:id="rId5"/>
    <p:sldId id="257" r:id="rId6"/>
    <p:sldId id="258" r:id="rId7"/>
    <p:sldId id="259" r:id="rId8"/>
    <p:sldId id="263" r:id="rId9"/>
    <p:sldId id="270" r:id="rId10"/>
    <p:sldId id="290" r:id="rId11"/>
    <p:sldId id="265" r:id="rId12"/>
    <p:sldId id="301" r:id="rId13"/>
    <p:sldId id="302" r:id="rId14"/>
    <p:sldId id="303" r:id="rId15"/>
    <p:sldId id="304" r:id="rId16"/>
    <p:sldId id="305" r:id="rId17"/>
    <p:sldId id="306" r:id="rId18"/>
    <p:sldId id="266" r:id="rId19"/>
    <p:sldId id="261" r:id="rId20"/>
    <p:sldId id="296" r:id="rId21"/>
    <p:sldId id="297" r:id="rId22"/>
    <p:sldId id="298" r:id="rId23"/>
    <p:sldId id="299" r:id="rId24"/>
    <p:sldId id="300" r:id="rId25"/>
    <p:sldId id="271" r:id="rId26"/>
    <p:sldId id="307" r:id="rId27"/>
    <p:sldId id="308" r:id="rId28"/>
    <p:sldId id="309" r:id="rId29"/>
    <p:sldId id="281" r:id="rId30"/>
    <p:sldId id="272" r:id="rId31"/>
    <p:sldId id="267" r:id="rId32"/>
    <p:sldId id="293" r:id="rId33"/>
    <p:sldId id="269" r:id="rId34"/>
    <p:sldId id="275" r:id="rId35"/>
    <p:sldId id="276" r:id="rId36"/>
    <p:sldId id="287" r:id="rId37"/>
    <p:sldId id="286" r:id="rId38"/>
    <p:sldId id="313" r:id="rId3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7"/>
    <p:penClr>
      <a:srgbClr val="FF0000"/>
    </p:penClr>
  </p:showPr>
  <p:clrMru>
    <a:srgbClr val="D5D5D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7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73C4BC-5DB4-450E-BA38-BC841B864F5C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B46D2-EEAA-4B8E-8DE8-D076630275B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B46D2-EEAA-4B8E-8DE8-D076630275B8}" type="slidenum">
              <a:rPr lang="uk-UA" smtClean="0"/>
              <a:pPr/>
              <a:t>36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 advClick="0" advTm="30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F1312-D3BE-48A9-B436-B28B720B787F}" type="datetimeFigureOut">
              <a:rPr lang="uk-UA" smtClean="0"/>
              <a:pPr/>
              <a:t>05.12.2013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50075-C2A2-4CEC-914B-24729BD06B4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785786" y="1428736"/>
            <a:ext cx="778674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 вишиванках, </a:t>
            </a:r>
            <a:endParaRPr lang="en-US" sz="8000" b="1" dirty="0" smtClean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80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 у піснях, </a:t>
            </a:r>
            <a:endParaRPr lang="en-US" sz="8000" b="1" dirty="0" smtClean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80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душа народу</a:t>
            </a:r>
            <a:endParaRPr lang="uk-UA" sz="8000" b="1" cap="none" spc="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s43.radikal.ru/i100/0909/d8/962a3f6565b1.jpg"/>
          <p:cNvPicPr>
            <a:picLocks noChangeAspect="1" noChangeArrowheads="1"/>
          </p:cNvPicPr>
          <p:nvPr/>
        </p:nvPicPr>
        <p:blipFill>
          <a:blip r:embed="rId2"/>
          <a:srcRect t="8333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tylog.com.ua/wp-content/uploads/2010/08/stylog_vyshyvan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upload.wikimedia.org/wikipedia/commons/d/da/Ivan_Honchar_museum_vyshyvanka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srebn.narod.ru/olderfiles/1/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491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i.piccy.info/i7/f40a9739bdd9b696c02c11bd24910ea6/1-5-7848/8872860/36568_266286166797285_100002477113944_546619_591678148_n_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497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torinka-m.kiev.ua/uploaded/vyshyvka/shemy/glad/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3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.io.ua/img_aa/large/0067/20/00672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59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zhitomir.info/images/vyshyvka_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30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.i.ua/cards/pic/7/8/104887.jpg"/>
          <p:cNvPicPr>
            <a:picLocks noChangeAspect="1" noChangeArrowheads="1"/>
          </p:cNvPicPr>
          <p:nvPr/>
        </p:nvPicPr>
        <p:blipFill>
          <a:blip r:embed="rId2"/>
          <a:srcRect t="4628" b="10000"/>
          <a:stretch>
            <a:fillRect/>
          </a:stretch>
        </p:blipFill>
        <p:spPr bwMode="auto">
          <a:xfrm>
            <a:off x="0" y="-17927"/>
            <a:ext cx="9144000" cy="687592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antom2.org.ua/_pu/0/92447.jpg"/>
          <p:cNvPicPr>
            <a:picLocks noChangeAspect="1" noChangeArrowheads="1"/>
          </p:cNvPicPr>
          <p:nvPr/>
        </p:nvPicPr>
        <p:blipFill>
          <a:blip r:embed="rId2"/>
          <a:srcRect b="58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irnyk.com.ua/sites/default/files/rayamrpq1k4.jpg"/>
          <p:cNvPicPr>
            <a:picLocks noChangeAspect="1" noChangeArrowheads="1"/>
          </p:cNvPicPr>
          <p:nvPr/>
        </p:nvPicPr>
        <p:blipFill>
          <a:blip r:embed="rId2"/>
          <a:srcRect r="4878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dmir.ua/images/prodam-vishitiy-rushnik--141322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encrypted-tbn1.gstatic.com/images?q=tbn:ANd9GcQnPrNb-PtPe1g_3SMcW3lQtXzPn6xDYpIbvZEwO30TsznJ9vS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77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encrypted-tbn0.gstatic.com/images?q=tbn:ANd9GcR4PfsYzKdbw7xrBmgXX9isMdlqVsrjiox7ZO6kMt5OsARD2jym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7413" y="-1147413"/>
            <a:ext cx="6849174" cy="9144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encrypted-tbn0.gstatic.com/images?q=tbn:ANd9GcRnYGelX3P-9ZGpquCqeCXWAKEh3ZOi7ZpT40ACY-EwiVqySlX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7414" y="-1147413"/>
            <a:ext cx="6849173" cy="914399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encrypted-tbn3.gstatic.com/images?q=tbn:ANd9GcReM4pEzztqeZDyhQ2i1DAgk-p7_URoHK2PDUBDNHt7GKUGcI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7414" y="-1147413"/>
            <a:ext cx="6849173" cy="914399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terinvest.com.ua/user/default/images/content/vish/P9080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img01.chitalnya.ru/upload2/356/729410339146852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407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badt.16mb.com/public/upload/images/culture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94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pics.livejournal.com/leonardo_studio/pic/00240ske/s320x2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tamadagalina.ucoz.ru/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kampot.org.ua/imag/ukraine/rushnuk/soroch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golos.com.ua/userfiles/image_new/2012/09/120912/aDSC_0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vyshyvanka.net/wp-content/uploads/2012/09/borshch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kalinonka.blox.ua/resource/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fotkidepo.ru/photo/889182/456825tG0QfGel4/807455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cultura.kh.ua/images/stories/news/2013/1307/130709/0_1ed5a_caf5cee3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petrikovka.dnepredu.com/uploads/org4261/user_364169/photofile_1348184732_1714925633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www.lgiki.com.ua/sites/default/files/news_gallery_img/0f103749f24f.jpg"/>
          <p:cNvPicPr>
            <a:picLocks noChangeAspect="1" noChangeArrowheads="1"/>
          </p:cNvPicPr>
          <p:nvPr/>
        </p:nvPicPr>
        <p:blipFill>
          <a:blip r:embed="rId3"/>
          <a:srcRect r="41875"/>
          <a:stretch>
            <a:fillRect/>
          </a:stretch>
        </p:blipFill>
        <p:spPr bwMode="auto">
          <a:xfrm>
            <a:off x="0" y="0"/>
            <a:ext cx="5314949" cy="6858000"/>
          </a:xfrm>
          <a:prstGeom prst="rect">
            <a:avLst/>
          </a:prstGeom>
          <a:noFill/>
        </p:spPr>
      </p:pic>
      <p:pic>
        <p:nvPicPr>
          <p:cNvPr id="43014" name="Picture 6" descr="http://www.ukrsov.kiev.ua/UkrsovCat-portlet/s_catalog.nsf/0?assetId=3375&amp;imgType=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-1"/>
            <a:ext cx="4071934" cy="4450201"/>
          </a:xfrm>
          <a:prstGeom prst="rect">
            <a:avLst/>
          </a:prstGeom>
          <a:noFill/>
        </p:spPr>
      </p:pic>
      <p:pic>
        <p:nvPicPr>
          <p:cNvPr id="43018" name="Picture 10" descr="http://www.artmuseum.lg.ua/pics/catalog/0463uk-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4286249"/>
            <a:ext cx="3429000" cy="2571751"/>
          </a:xfrm>
          <a:prstGeom prst="rect">
            <a:avLst/>
          </a:prstGeom>
          <a:noFill/>
        </p:spPr>
      </p:pic>
      <p:pic>
        <p:nvPicPr>
          <p:cNvPr id="7" name="Picture 8" descr="http://www.ukrsov.kiev.ua/UkrsovCat-portlet/s_catalog.nsf/0?assetId=2534&amp;imgType=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928934"/>
            <a:ext cx="2569385" cy="309564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media.meta.ua/files/pic/0/11/160/Dlns9PsEW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785786" y="1428736"/>
            <a:ext cx="778674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 вишиванках, </a:t>
            </a:r>
            <a:endParaRPr lang="en-US" sz="8000" b="1" dirty="0" smtClean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80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 у піснях, </a:t>
            </a:r>
            <a:endParaRPr lang="en-US" sz="8000" b="1" dirty="0" smtClean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80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душа народу</a:t>
            </a:r>
            <a:endParaRPr lang="uk-UA" sz="8000" b="1" cap="none" spc="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cs308917.vk.me/v308917468/be9/JDoYt75XCEA.jpg"/>
          <p:cNvPicPr>
            <a:picLocks noChangeAspect="1" noChangeArrowheads="1"/>
          </p:cNvPicPr>
          <p:nvPr/>
        </p:nvPicPr>
        <p:blipFill>
          <a:blip r:embed="rId2"/>
          <a:srcRect r="323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gk.if.ua/wp-content/uploads/2011/08/hutsul-embroider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hutsul.museum/upload/iblock/83c/rztrvrvccasliq-1000.jpg"/>
          <p:cNvPicPr>
            <a:picLocks noChangeAspect="1" noChangeArrowheads="1"/>
          </p:cNvPicPr>
          <p:nvPr/>
        </p:nvPicPr>
        <p:blipFill>
          <a:blip r:embed="rId2"/>
          <a:srcRect b="20312"/>
          <a:stretch>
            <a:fillRect/>
          </a:stretch>
        </p:blipFill>
        <p:spPr bwMode="auto">
          <a:xfrm>
            <a:off x="0" y="-1"/>
            <a:ext cx="9144000" cy="686902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ravelcarpathians.com/ua/files/20080812170821.jpg"/>
          <p:cNvPicPr>
            <a:picLocks noChangeAspect="1" noChangeArrowheads="1"/>
          </p:cNvPicPr>
          <p:nvPr/>
        </p:nvPicPr>
        <p:blipFill>
          <a:blip r:embed="rId2"/>
          <a:srcRect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os1.i.ua/3/1/7099077_e45621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upload.wikimedia.org/wikipedia/commons/1/10/Rushnyk_Ukraine_embroidered_decorative_towe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19</Words>
  <Application>Microsoft Office PowerPoint</Application>
  <PresentationFormat>Экран (4:3)</PresentationFormat>
  <Paragraphs>7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server</dc:creator>
  <cp:lastModifiedBy>User</cp:lastModifiedBy>
  <cp:revision>34</cp:revision>
  <dcterms:created xsi:type="dcterms:W3CDTF">2013-11-29T10:41:43Z</dcterms:created>
  <dcterms:modified xsi:type="dcterms:W3CDTF">2013-12-05T09:31:36Z</dcterms:modified>
</cp:coreProperties>
</file>