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handoutMasterIdLst>
    <p:handoutMasterId r:id="rId21"/>
  </p:handoutMasterIdLst>
  <p:sldIdLst>
    <p:sldId id="274" r:id="rId4"/>
    <p:sldId id="279" r:id="rId5"/>
    <p:sldId id="256" r:id="rId6"/>
    <p:sldId id="258" r:id="rId7"/>
    <p:sldId id="271" r:id="rId8"/>
    <p:sldId id="267" r:id="rId9"/>
    <p:sldId id="281" r:id="rId10"/>
    <p:sldId id="260" r:id="rId11"/>
    <p:sldId id="280" r:id="rId12"/>
    <p:sldId id="275" r:id="rId13"/>
    <p:sldId id="276" r:id="rId14"/>
    <p:sldId id="278" r:id="rId15"/>
    <p:sldId id="277" r:id="rId16"/>
    <p:sldId id="265" r:id="rId17"/>
    <p:sldId id="259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D2FAA-F0E4-45D6-8E15-70FC61137A8B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DE9D0F1-591F-4730-A0B0-1E96A53080EA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Небезпека</a:t>
          </a:r>
          <a:r>
            <a:rPr lang="uk-UA" sz="4000" dirty="0" smtClean="0"/>
            <a:t> </a:t>
          </a:r>
          <a:endParaRPr lang="ru-RU" sz="4000" dirty="0"/>
        </a:p>
      </dgm:t>
    </dgm:pt>
    <dgm:pt modelId="{CDBEC6D0-4AD9-44CA-9DE4-441284CF8915}" type="parTrans" cxnId="{FA88FA12-F3C0-4258-B9A4-84A81D27F010}">
      <dgm:prSet/>
      <dgm:spPr/>
      <dgm:t>
        <a:bodyPr/>
        <a:lstStyle/>
        <a:p>
          <a:endParaRPr lang="ru-RU"/>
        </a:p>
      </dgm:t>
    </dgm:pt>
    <dgm:pt modelId="{FA11E027-F3E9-44F4-A371-D4849BA45898}" type="sibTrans" cxnId="{FA88FA12-F3C0-4258-B9A4-84A81D27F010}">
      <dgm:prSet/>
      <dgm:spPr/>
      <dgm:t>
        <a:bodyPr/>
        <a:lstStyle/>
        <a:p>
          <a:endParaRPr lang="ru-RU"/>
        </a:p>
      </dgm:t>
    </dgm:pt>
    <dgm:pt modelId="{26F78C46-32FF-4158-91BA-6F7B13FFBB2E}">
      <dgm:prSet phldrT="[Текст]" custT="1"/>
      <dgm:spPr/>
      <dgm:t>
        <a:bodyPr/>
        <a:lstStyle/>
        <a:p>
          <a:r>
            <a:rPr lang="uk-UA" sz="4000" dirty="0" smtClean="0"/>
            <a:t>Ліки </a:t>
          </a:r>
          <a:endParaRPr lang="ru-RU" sz="4000" dirty="0"/>
        </a:p>
      </dgm:t>
    </dgm:pt>
    <dgm:pt modelId="{055067F1-9D34-4DFC-8922-285A00FC511C}" type="parTrans" cxnId="{AF8888C0-760C-4CFF-8BA6-3CD511F3CAED}">
      <dgm:prSet/>
      <dgm:spPr/>
      <dgm:t>
        <a:bodyPr/>
        <a:lstStyle/>
        <a:p>
          <a:endParaRPr lang="ru-RU"/>
        </a:p>
      </dgm:t>
    </dgm:pt>
    <dgm:pt modelId="{BD5E6341-623D-4D15-9EF7-336D9B42989E}" type="sibTrans" cxnId="{AF8888C0-760C-4CFF-8BA6-3CD511F3CAED}">
      <dgm:prSet/>
      <dgm:spPr/>
      <dgm:t>
        <a:bodyPr/>
        <a:lstStyle/>
        <a:p>
          <a:endParaRPr lang="ru-RU"/>
        </a:p>
      </dgm:t>
    </dgm:pt>
    <dgm:pt modelId="{3F324423-247D-42C9-908A-C0C23AFB4264}">
      <dgm:prSet phldrT="[Текст]" custT="1"/>
      <dgm:spPr/>
      <dgm:t>
        <a:bodyPr/>
        <a:lstStyle/>
        <a:p>
          <a:r>
            <a:rPr lang="uk-UA" sz="4000" dirty="0" smtClean="0"/>
            <a:t>Побутова хімія</a:t>
          </a:r>
          <a:endParaRPr lang="ru-RU" sz="4000" dirty="0"/>
        </a:p>
      </dgm:t>
    </dgm:pt>
    <dgm:pt modelId="{438808F6-D617-4EBD-8E41-D5D8B3F418D8}" type="parTrans" cxnId="{810D4446-4B86-4C36-BE14-1FA7B19F5FD6}">
      <dgm:prSet/>
      <dgm:spPr/>
      <dgm:t>
        <a:bodyPr/>
        <a:lstStyle/>
        <a:p>
          <a:endParaRPr lang="ru-RU"/>
        </a:p>
      </dgm:t>
    </dgm:pt>
    <dgm:pt modelId="{0CE71127-F934-4276-A747-BA690D0E6B19}" type="sibTrans" cxnId="{810D4446-4B86-4C36-BE14-1FA7B19F5FD6}">
      <dgm:prSet/>
      <dgm:spPr/>
      <dgm:t>
        <a:bodyPr/>
        <a:lstStyle/>
        <a:p>
          <a:endParaRPr lang="ru-RU"/>
        </a:p>
      </dgm:t>
    </dgm:pt>
    <dgm:pt modelId="{2BA5A9C4-C3AA-41A8-A946-68E5487A2B20}">
      <dgm:prSet phldrT="[Текст]" custT="1"/>
      <dgm:spPr/>
      <dgm:t>
        <a:bodyPr/>
        <a:lstStyle/>
        <a:p>
          <a:r>
            <a:rPr lang="uk-UA" sz="4000" dirty="0" smtClean="0"/>
            <a:t>Газ </a:t>
          </a:r>
          <a:endParaRPr lang="ru-RU" sz="4000" dirty="0"/>
        </a:p>
      </dgm:t>
    </dgm:pt>
    <dgm:pt modelId="{12E4448D-5BF5-4555-8643-C43EEA932FCF}" type="parTrans" cxnId="{AE795709-0847-43E6-AD73-07ABDCD6C5B2}">
      <dgm:prSet/>
      <dgm:spPr/>
      <dgm:t>
        <a:bodyPr/>
        <a:lstStyle/>
        <a:p>
          <a:endParaRPr lang="ru-RU"/>
        </a:p>
      </dgm:t>
    </dgm:pt>
    <dgm:pt modelId="{90483CEB-9F50-4436-815D-1212CE39E93B}" type="sibTrans" cxnId="{AE795709-0847-43E6-AD73-07ABDCD6C5B2}">
      <dgm:prSet/>
      <dgm:spPr/>
      <dgm:t>
        <a:bodyPr/>
        <a:lstStyle/>
        <a:p>
          <a:endParaRPr lang="ru-RU"/>
        </a:p>
      </dgm:t>
    </dgm:pt>
    <dgm:pt modelId="{4BEEE640-2F06-4761-B93B-7F7ED5A6CFF1}">
      <dgm:prSet phldrT="[Текст]" custT="1"/>
      <dgm:spPr/>
      <dgm:t>
        <a:bodyPr/>
        <a:lstStyle/>
        <a:p>
          <a:r>
            <a:rPr lang="uk-UA" sz="4000" dirty="0" smtClean="0"/>
            <a:t>Електроприлади </a:t>
          </a:r>
          <a:endParaRPr lang="ru-RU" sz="4000" dirty="0"/>
        </a:p>
      </dgm:t>
    </dgm:pt>
    <dgm:pt modelId="{9509E198-83FC-40DD-A437-FE0FEA9CBACB}" type="parTrans" cxnId="{16F9CB65-F2C3-45E0-9B35-B122B915D627}">
      <dgm:prSet/>
      <dgm:spPr/>
      <dgm:t>
        <a:bodyPr/>
        <a:lstStyle/>
        <a:p>
          <a:endParaRPr lang="ru-RU"/>
        </a:p>
      </dgm:t>
    </dgm:pt>
    <dgm:pt modelId="{BA462B57-2774-4F01-B2AF-061F2640FA1D}" type="sibTrans" cxnId="{16F9CB65-F2C3-45E0-9B35-B122B915D627}">
      <dgm:prSet/>
      <dgm:spPr/>
      <dgm:t>
        <a:bodyPr/>
        <a:lstStyle/>
        <a:p>
          <a:endParaRPr lang="ru-RU"/>
        </a:p>
      </dgm:t>
    </dgm:pt>
    <dgm:pt modelId="{27F286A3-4001-4806-B097-FEC8A001FC1F}">
      <dgm:prSet custT="1"/>
      <dgm:spPr/>
      <dgm:t>
        <a:bodyPr/>
        <a:lstStyle/>
        <a:p>
          <a:r>
            <a:rPr lang="uk-UA" sz="4000" dirty="0" smtClean="0"/>
            <a:t>Балкон </a:t>
          </a:r>
          <a:endParaRPr lang="ru-RU" sz="2800" dirty="0"/>
        </a:p>
      </dgm:t>
    </dgm:pt>
    <dgm:pt modelId="{F640B964-A901-4174-B658-E98E1E3357AC}" type="parTrans" cxnId="{1FA7146F-72DE-4311-8FAE-51DC196CA3AF}">
      <dgm:prSet/>
      <dgm:spPr/>
      <dgm:t>
        <a:bodyPr/>
        <a:lstStyle/>
        <a:p>
          <a:endParaRPr lang="ru-RU"/>
        </a:p>
      </dgm:t>
    </dgm:pt>
    <dgm:pt modelId="{745B2BBD-325F-466D-84B3-389E91D4918C}" type="sibTrans" cxnId="{1FA7146F-72DE-4311-8FAE-51DC196CA3AF}">
      <dgm:prSet/>
      <dgm:spPr/>
      <dgm:t>
        <a:bodyPr/>
        <a:lstStyle/>
        <a:p>
          <a:endParaRPr lang="ru-RU"/>
        </a:p>
      </dgm:t>
    </dgm:pt>
    <dgm:pt modelId="{CE2B80EB-D404-4910-99CB-447BCF75D256}">
      <dgm:prSet custT="1"/>
      <dgm:spPr/>
      <dgm:t>
        <a:bodyPr/>
        <a:lstStyle/>
        <a:p>
          <a:r>
            <a:rPr lang="uk-UA" sz="4000" dirty="0" smtClean="0"/>
            <a:t>Гострі предмети</a:t>
          </a:r>
          <a:endParaRPr lang="ru-RU" sz="4000" dirty="0"/>
        </a:p>
      </dgm:t>
    </dgm:pt>
    <dgm:pt modelId="{6343111F-778E-48FE-8946-3FC2A4EC50B2}" type="parTrans" cxnId="{C6B9174A-A5D5-470B-BBC7-7B11B97F6C8F}">
      <dgm:prSet/>
      <dgm:spPr/>
      <dgm:t>
        <a:bodyPr/>
        <a:lstStyle/>
        <a:p>
          <a:endParaRPr lang="ru-RU"/>
        </a:p>
      </dgm:t>
    </dgm:pt>
    <dgm:pt modelId="{AFC1AE4D-D0DF-4E5A-816A-95C5C8C999E8}" type="sibTrans" cxnId="{C6B9174A-A5D5-470B-BBC7-7B11B97F6C8F}">
      <dgm:prSet/>
      <dgm:spPr/>
      <dgm:t>
        <a:bodyPr/>
        <a:lstStyle/>
        <a:p>
          <a:endParaRPr lang="ru-RU"/>
        </a:p>
      </dgm:t>
    </dgm:pt>
    <dgm:pt modelId="{45F87E4E-CD8D-40F1-ABCE-DD3B1F702138}">
      <dgm:prSet custT="1"/>
      <dgm:spPr/>
      <dgm:t>
        <a:bodyPr/>
        <a:lstStyle/>
        <a:p>
          <a:r>
            <a:rPr lang="uk-UA" sz="4000" dirty="0" smtClean="0"/>
            <a:t>Східці</a:t>
          </a:r>
          <a:endParaRPr lang="ru-RU" sz="4000" dirty="0"/>
        </a:p>
      </dgm:t>
    </dgm:pt>
    <dgm:pt modelId="{26AD0926-6819-47DD-89DF-E6EC67E3FA53}" type="parTrans" cxnId="{42CDBBB0-DD79-4CE1-A816-FEF61AAEB816}">
      <dgm:prSet/>
      <dgm:spPr/>
      <dgm:t>
        <a:bodyPr/>
        <a:lstStyle/>
        <a:p>
          <a:endParaRPr lang="ru-RU"/>
        </a:p>
      </dgm:t>
    </dgm:pt>
    <dgm:pt modelId="{B45F4B7A-0983-4236-B647-BB33EC61F708}" type="sibTrans" cxnId="{42CDBBB0-DD79-4CE1-A816-FEF61AAEB816}">
      <dgm:prSet/>
      <dgm:spPr/>
      <dgm:t>
        <a:bodyPr/>
        <a:lstStyle/>
        <a:p>
          <a:endParaRPr lang="ru-RU"/>
        </a:p>
      </dgm:t>
    </dgm:pt>
    <dgm:pt modelId="{D3B1E24D-9706-4891-8892-0904D4901E4A}">
      <dgm:prSet custT="1"/>
      <dgm:spPr/>
      <dgm:t>
        <a:bodyPr/>
        <a:lstStyle/>
        <a:p>
          <a:r>
            <a:rPr lang="uk-UA" sz="4000" dirty="0" smtClean="0"/>
            <a:t>Ліфт</a:t>
          </a:r>
          <a:endParaRPr lang="ru-RU" sz="4000" dirty="0"/>
        </a:p>
      </dgm:t>
    </dgm:pt>
    <dgm:pt modelId="{AB4150F3-1DDA-4AD6-BE04-02E8B06433CA}" type="parTrans" cxnId="{72E551E5-0390-4401-B594-46C1917C96D7}">
      <dgm:prSet/>
      <dgm:spPr/>
      <dgm:t>
        <a:bodyPr/>
        <a:lstStyle/>
        <a:p>
          <a:endParaRPr lang="ru-RU"/>
        </a:p>
      </dgm:t>
    </dgm:pt>
    <dgm:pt modelId="{EE770181-259E-4AFE-8D67-6F2728519E64}" type="sibTrans" cxnId="{72E551E5-0390-4401-B594-46C1917C96D7}">
      <dgm:prSet/>
      <dgm:spPr/>
      <dgm:t>
        <a:bodyPr/>
        <a:lstStyle/>
        <a:p>
          <a:endParaRPr lang="ru-RU"/>
        </a:p>
      </dgm:t>
    </dgm:pt>
    <dgm:pt modelId="{21418895-035E-4A76-9601-71641D356884}" type="pres">
      <dgm:prSet presAssocID="{099D2FAA-F0E4-45D6-8E15-70FC61137A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1B85C8-8FBD-44D1-8A3C-D7B5C5D7C682}" type="pres">
      <dgm:prSet presAssocID="{DDE9D0F1-591F-4730-A0B0-1E96A53080EA}" presName="centerShape" presStyleLbl="node0" presStyleIdx="0" presStyleCnt="1" custScaleX="289682" custLinFactNeighborX="-9152" custLinFactNeighborY="26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BE5F51-3C1E-4D4C-B58D-EE4345738AC4}" type="pres">
      <dgm:prSet presAssocID="{F640B964-A901-4174-B658-E98E1E3357AC}" presName="Name9" presStyleLbl="parChTrans1D2" presStyleIdx="0" presStyleCnt="8"/>
      <dgm:spPr/>
      <dgm:t>
        <a:bodyPr/>
        <a:lstStyle/>
        <a:p>
          <a:endParaRPr lang="ru-RU"/>
        </a:p>
      </dgm:t>
    </dgm:pt>
    <dgm:pt modelId="{F6A9767B-63CC-46C3-8A57-F46D30626AB5}" type="pres">
      <dgm:prSet presAssocID="{F640B964-A901-4174-B658-E98E1E3357AC}" presName="connTx" presStyleLbl="parChTrans1D2" presStyleIdx="0" presStyleCnt="8"/>
      <dgm:spPr/>
      <dgm:t>
        <a:bodyPr/>
        <a:lstStyle/>
        <a:p>
          <a:endParaRPr lang="ru-RU"/>
        </a:p>
      </dgm:t>
    </dgm:pt>
    <dgm:pt modelId="{955B107D-421B-4D7F-BA56-C1BC467D0C32}" type="pres">
      <dgm:prSet presAssocID="{27F286A3-4001-4806-B097-FEC8A001FC1F}" presName="node" presStyleLbl="node1" presStyleIdx="0" presStyleCnt="8" custScaleX="178297" custScaleY="73266" custRadScaleRad="109188" custRadScaleInc="-526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8C1489-966B-4561-B0F3-BAD4330A83AA}" type="pres">
      <dgm:prSet presAssocID="{AB4150F3-1DDA-4AD6-BE04-02E8B06433CA}" presName="Name9" presStyleLbl="parChTrans1D2" presStyleIdx="1" presStyleCnt="8"/>
      <dgm:spPr/>
      <dgm:t>
        <a:bodyPr/>
        <a:lstStyle/>
        <a:p>
          <a:endParaRPr lang="ru-RU"/>
        </a:p>
      </dgm:t>
    </dgm:pt>
    <dgm:pt modelId="{2683142C-7087-43F7-936C-8B54F246D174}" type="pres">
      <dgm:prSet presAssocID="{AB4150F3-1DDA-4AD6-BE04-02E8B06433CA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3D19615-99B3-4854-BFD8-97751F0B3809}" type="pres">
      <dgm:prSet presAssocID="{D3B1E24D-9706-4891-8892-0904D4901E4A}" presName="node" presStyleLbl="node1" presStyleIdx="1" presStyleCnt="8" custScaleX="137028" custScaleY="71779" custRadScaleRad="199428" custRadScaleInc="-4553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C9FBEF9-3274-4147-8F4A-E8A320B737E9}" type="pres">
      <dgm:prSet presAssocID="{26AD0926-6819-47DD-89DF-E6EC67E3FA53}" presName="Name9" presStyleLbl="parChTrans1D2" presStyleIdx="2" presStyleCnt="8"/>
      <dgm:spPr/>
      <dgm:t>
        <a:bodyPr/>
        <a:lstStyle/>
        <a:p>
          <a:endParaRPr lang="ru-RU"/>
        </a:p>
      </dgm:t>
    </dgm:pt>
    <dgm:pt modelId="{8CB39F97-7871-44A7-AA53-0ECCD475D86E}" type="pres">
      <dgm:prSet presAssocID="{26AD0926-6819-47DD-89DF-E6EC67E3FA53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8096E19-DCC2-456B-9891-3C548677FFCD}" type="pres">
      <dgm:prSet presAssocID="{45F87E4E-CD8D-40F1-ABCE-DD3B1F702138}" presName="node" presStyleLbl="node1" presStyleIdx="2" presStyleCnt="8" custScaleX="165931" custScaleY="75302" custRadScaleRad="168596" custRadScaleInc="-1818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9E6B349-09A3-41FA-8596-268CF2E72D9E}" type="pres">
      <dgm:prSet presAssocID="{6343111F-778E-48FE-8946-3FC2A4EC50B2}" presName="Name9" presStyleLbl="parChTrans1D2" presStyleIdx="3" presStyleCnt="8"/>
      <dgm:spPr/>
      <dgm:t>
        <a:bodyPr/>
        <a:lstStyle/>
        <a:p>
          <a:endParaRPr lang="ru-RU"/>
        </a:p>
      </dgm:t>
    </dgm:pt>
    <dgm:pt modelId="{C1211E39-DDBC-40E7-A60B-9B1D9BE23710}" type="pres">
      <dgm:prSet presAssocID="{6343111F-778E-48FE-8946-3FC2A4EC50B2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0B9ADF6-CE8B-47A8-B820-656B6F0837DA}" type="pres">
      <dgm:prSet presAssocID="{CE2B80EB-D404-4910-99CB-447BCF75D256}" presName="node" presStyleLbl="node1" presStyleIdx="3" presStyleCnt="8" custScaleX="236149" custRadScaleRad="164682" custRadScaleInc="-2055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A4F693-4150-4D00-BDA9-1532141AD333}" type="pres">
      <dgm:prSet presAssocID="{055067F1-9D34-4DFC-8922-285A00FC511C}" presName="Name9" presStyleLbl="parChTrans1D2" presStyleIdx="4" presStyleCnt="8"/>
      <dgm:spPr/>
      <dgm:t>
        <a:bodyPr/>
        <a:lstStyle/>
        <a:p>
          <a:endParaRPr lang="ru-RU"/>
        </a:p>
      </dgm:t>
    </dgm:pt>
    <dgm:pt modelId="{5D2BB5B7-CC69-4E18-AE44-F3F452701BA4}" type="pres">
      <dgm:prSet presAssocID="{055067F1-9D34-4DFC-8922-285A00FC511C}" presName="connTx" presStyleLbl="parChTrans1D2" presStyleIdx="4" presStyleCnt="8"/>
      <dgm:spPr/>
      <dgm:t>
        <a:bodyPr/>
        <a:lstStyle/>
        <a:p>
          <a:endParaRPr lang="ru-RU"/>
        </a:p>
      </dgm:t>
    </dgm:pt>
    <dgm:pt modelId="{F1FBD0FF-1175-4761-AB3F-3B2BCE8B651D}" type="pres">
      <dgm:prSet presAssocID="{26F78C46-32FF-4158-91BA-6F7B13FFBB2E}" presName="node" presStyleLbl="node1" presStyleIdx="4" presStyleCnt="8" custScaleX="144555" custScaleY="75300" custRadScaleRad="213811" custRadScaleInc="-2632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50C47B-7C0B-424B-8F0B-27A1792816C2}" type="pres">
      <dgm:prSet presAssocID="{438808F6-D617-4EBD-8E41-D5D8B3F418D8}" presName="Name9" presStyleLbl="parChTrans1D2" presStyleIdx="5" presStyleCnt="8"/>
      <dgm:spPr/>
      <dgm:t>
        <a:bodyPr/>
        <a:lstStyle/>
        <a:p>
          <a:endParaRPr lang="ru-RU"/>
        </a:p>
      </dgm:t>
    </dgm:pt>
    <dgm:pt modelId="{4CEC8141-D881-4D99-9ACA-DC8745CCEFE1}" type="pres">
      <dgm:prSet presAssocID="{438808F6-D617-4EBD-8E41-D5D8B3F418D8}" presName="connTx" presStyleLbl="parChTrans1D2" presStyleIdx="5" presStyleCnt="8"/>
      <dgm:spPr/>
      <dgm:t>
        <a:bodyPr/>
        <a:lstStyle/>
        <a:p>
          <a:endParaRPr lang="ru-RU"/>
        </a:p>
      </dgm:t>
    </dgm:pt>
    <dgm:pt modelId="{A4A64939-6FB7-4766-A917-14C24831C563}" type="pres">
      <dgm:prSet presAssocID="{3F324423-247D-42C9-908A-C0C23AFB4264}" presName="node" presStyleLbl="node1" presStyleIdx="5" presStyleCnt="8" custScaleX="226301" custRadScaleRad="196130" custRadScaleInc="2046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7C4C6A4-1229-4AAF-A32F-086411FC59E0}" type="pres">
      <dgm:prSet presAssocID="{12E4448D-5BF5-4555-8643-C43EEA932FCF}" presName="Name9" presStyleLbl="parChTrans1D2" presStyleIdx="6" presStyleCnt="8"/>
      <dgm:spPr/>
      <dgm:t>
        <a:bodyPr/>
        <a:lstStyle/>
        <a:p>
          <a:endParaRPr lang="ru-RU"/>
        </a:p>
      </dgm:t>
    </dgm:pt>
    <dgm:pt modelId="{314BB27C-3388-40F2-9F99-4165D571298E}" type="pres">
      <dgm:prSet presAssocID="{12E4448D-5BF5-4555-8643-C43EEA932FCF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23A8DA6-AA87-46CE-BDE6-9A121364F432}" type="pres">
      <dgm:prSet presAssocID="{2BA5A9C4-C3AA-41A8-A946-68E5487A2B20}" presName="node" presStyleLbl="node1" presStyleIdx="6" presStyleCnt="8" custScaleY="75300" custRadScaleRad="231374" custRadScaleInc="-1254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160ACC1-20B0-447A-B301-8D20C49EB82F}" type="pres">
      <dgm:prSet presAssocID="{9509E198-83FC-40DD-A437-FE0FEA9CBACB}" presName="Name9" presStyleLbl="parChTrans1D2" presStyleIdx="7" presStyleCnt="8"/>
      <dgm:spPr/>
      <dgm:t>
        <a:bodyPr/>
        <a:lstStyle/>
        <a:p>
          <a:endParaRPr lang="ru-RU"/>
        </a:p>
      </dgm:t>
    </dgm:pt>
    <dgm:pt modelId="{A7C866C8-DBCF-456F-9B7F-84CD389CA397}" type="pres">
      <dgm:prSet presAssocID="{9509E198-83FC-40DD-A437-FE0FEA9CBAC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EE70160-C6F2-4462-B766-867CE0BAC9FD}" type="pres">
      <dgm:prSet presAssocID="{4BEEE640-2F06-4761-B93B-7F7ED5A6CFF1}" presName="node" presStyleLbl="node1" presStyleIdx="7" presStyleCnt="8" custScaleX="385274" custScaleY="75300" custRadScaleRad="110929" custRadScaleInc="-5577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94BF26E-CFD2-4D3E-B4A6-E6C969BC2094}" type="presOf" srcId="{4BEEE640-2F06-4761-B93B-7F7ED5A6CFF1}" destId="{FEE70160-C6F2-4462-B766-867CE0BAC9FD}" srcOrd="0" destOrd="0" presId="urn:microsoft.com/office/officeart/2005/8/layout/radial1"/>
    <dgm:cxn modelId="{16F9CB65-F2C3-45E0-9B35-B122B915D627}" srcId="{DDE9D0F1-591F-4730-A0B0-1E96A53080EA}" destId="{4BEEE640-2F06-4761-B93B-7F7ED5A6CFF1}" srcOrd="7" destOrd="0" parTransId="{9509E198-83FC-40DD-A437-FE0FEA9CBACB}" sibTransId="{BA462B57-2774-4F01-B2AF-061F2640FA1D}"/>
    <dgm:cxn modelId="{AE795709-0847-43E6-AD73-07ABDCD6C5B2}" srcId="{DDE9D0F1-591F-4730-A0B0-1E96A53080EA}" destId="{2BA5A9C4-C3AA-41A8-A946-68E5487A2B20}" srcOrd="6" destOrd="0" parTransId="{12E4448D-5BF5-4555-8643-C43EEA932FCF}" sibTransId="{90483CEB-9F50-4436-815D-1212CE39E93B}"/>
    <dgm:cxn modelId="{BD302E64-D6F6-4905-8ABD-8AB33CC35C01}" type="presOf" srcId="{D3B1E24D-9706-4891-8892-0904D4901E4A}" destId="{F3D19615-99B3-4854-BFD8-97751F0B3809}" srcOrd="0" destOrd="0" presId="urn:microsoft.com/office/officeart/2005/8/layout/radial1"/>
    <dgm:cxn modelId="{8C29E3F3-07EB-4F81-B9A3-96313CF95697}" type="presOf" srcId="{099D2FAA-F0E4-45D6-8E15-70FC61137A8B}" destId="{21418895-035E-4A76-9601-71641D356884}" srcOrd="0" destOrd="0" presId="urn:microsoft.com/office/officeart/2005/8/layout/radial1"/>
    <dgm:cxn modelId="{E9223396-E161-4B1B-A2F4-2B0145002065}" type="presOf" srcId="{12E4448D-5BF5-4555-8643-C43EEA932FCF}" destId="{314BB27C-3388-40F2-9F99-4165D571298E}" srcOrd="1" destOrd="0" presId="urn:microsoft.com/office/officeart/2005/8/layout/radial1"/>
    <dgm:cxn modelId="{C5FC1353-1BC5-4F9C-AEAA-115EEBA18231}" type="presOf" srcId="{055067F1-9D34-4DFC-8922-285A00FC511C}" destId="{FEA4F693-4150-4D00-BDA9-1532141AD333}" srcOrd="0" destOrd="0" presId="urn:microsoft.com/office/officeart/2005/8/layout/radial1"/>
    <dgm:cxn modelId="{42CDBBB0-DD79-4CE1-A816-FEF61AAEB816}" srcId="{DDE9D0F1-591F-4730-A0B0-1E96A53080EA}" destId="{45F87E4E-CD8D-40F1-ABCE-DD3B1F702138}" srcOrd="2" destOrd="0" parTransId="{26AD0926-6819-47DD-89DF-E6EC67E3FA53}" sibTransId="{B45F4B7A-0983-4236-B647-BB33EC61F708}"/>
    <dgm:cxn modelId="{2459F509-4049-42E2-8F62-A1D4C2601FE8}" type="presOf" srcId="{438808F6-D617-4EBD-8E41-D5D8B3F418D8}" destId="{4CEC8141-D881-4D99-9ACA-DC8745CCEFE1}" srcOrd="1" destOrd="0" presId="urn:microsoft.com/office/officeart/2005/8/layout/radial1"/>
    <dgm:cxn modelId="{DEBA17B5-7878-40CB-9C97-F04EAB05B18B}" type="presOf" srcId="{12E4448D-5BF5-4555-8643-C43EEA932FCF}" destId="{17C4C6A4-1229-4AAF-A32F-086411FC59E0}" srcOrd="0" destOrd="0" presId="urn:microsoft.com/office/officeart/2005/8/layout/radial1"/>
    <dgm:cxn modelId="{066A8DFE-AD53-48FC-999D-23644D0337B6}" type="presOf" srcId="{AB4150F3-1DDA-4AD6-BE04-02E8B06433CA}" destId="{2683142C-7087-43F7-936C-8B54F246D174}" srcOrd="1" destOrd="0" presId="urn:microsoft.com/office/officeart/2005/8/layout/radial1"/>
    <dgm:cxn modelId="{D315341D-3CC0-4E27-ACE9-543EC0F687DB}" type="presOf" srcId="{26AD0926-6819-47DD-89DF-E6EC67E3FA53}" destId="{3C9FBEF9-3274-4147-8F4A-E8A320B737E9}" srcOrd="0" destOrd="0" presId="urn:microsoft.com/office/officeart/2005/8/layout/radial1"/>
    <dgm:cxn modelId="{0D144E31-9D41-4D98-9AB9-4B4AE360B0AE}" type="presOf" srcId="{DDE9D0F1-591F-4730-A0B0-1E96A53080EA}" destId="{971B85C8-8FBD-44D1-8A3C-D7B5C5D7C682}" srcOrd="0" destOrd="0" presId="urn:microsoft.com/office/officeart/2005/8/layout/radial1"/>
    <dgm:cxn modelId="{00B86D25-F490-436D-A993-94EC29BA7788}" type="presOf" srcId="{9509E198-83FC-40DD-A437-FE0FEA9CBACB}" destId="{A7C866C8-DBCF-456F-9B7F-84CD389CA397}" srcOrd="1" destOrd="0" presId="urn:microsoft.com/office/officeart/2005/8/layout/radial1"/>
    <dgm:cxn modelId="{FA88FA12-F3C0-4258-B9A4-84A81D27F010}" srcId="{099D2FAA-F0E4-45D6-8E15-70FC61137A8B}" destId="{DDE9D0F1-591F-4730-A0B0-1E96A53080EA}" srcOrd="0" destOrd="0" parTransId="{CDBEC6D0-4AD9-44CA-9DE4-441284CF8915}" sibTransId="{FA11E027-F3E9-44F4-A371-D4849BA45898}"/>
    <dgm:cxn modelId="{87D77BBE-59FE-4520-9CE0-59A064053704}" type="presOf" srcId="{26AD0926-6819-47DD-89DF-E6EC67E3FA53}" destId="{8CB39F97-7871-44A7-AA53-0ECCD475D86E}" srcOrd="1" destOrd="0" presId="urn:microsoft.com/office/officeart/2005/8/layout/radial1"/>
    <dgm:cxn modelId="{C80DBDA8-6114-4CB9-892F-0A608C2C718D}" type="presOf" srcId="{055067F1-9D34-4DFC-8922-285A00FC511C}" destId="{5D2BB5B7-CC69-4E18-AE44-F3F452701BA4}" srcOrd="1" destOrd="0" presId="urn:microsoft.com/office/officeart/2005/8/layout/radial1"/>
    <dgm:cxn modelId="{99C6C750-46D4-474E-BF32-A60E195E7985}" type="presOf" srcId="{CE2B80EB-D404-4910-99CB-447BCF75D256}" destId="{30B9ADF6-CE8B-47A8-B820-656B6F0837DA}" srcOrd="0" destOrd="0" presId="urn:microsoft.com/office/officeart/2005/8/layout/radial1"/>
    <dgm:cxn modelId="{AF8888C0-760C-4CFF-8BA6-3CD511F3CAED}" srcId="{DDE9D0F1-591F-4730-A0B0-1E96A53080EA}" destId="{26F78C46-32FF-4158-91BA-6F7B13FFBB2E}" srcOrd="4" destOrd="0" parTransId="{055067F1-9D34-4DFC-8922-285A00FC511C}" sibTransId="{BD5E6341-623D-4D15-9EF7-336D9B42989E}"/>
    <dgm:cxn modelId="{72E551E5-0390-4401-B594-46C1917C96D7}" srcId="{DDE9D0F1-591F-4730-A0B0-1E96A53080EA}" destId="{D3B1E24D-9706-4891-8892-0904D4901E4A}" srcOrd="1" destOrd="0" parTransId="{AB4150F3-1DDA-4AD6-BE04-02E8B06433CA}" sibTransId="{EE770181-259E-4AFE-8D67-6F2728519E64}"/>
    <dgm:cxn modelId="{99C7D738-65F3-41AB-8811-EA1104A80325}" type="presOf" srcId="{26F78C46-32FF-4158-91BA-6F7B13FFBB2E}" destId="{F1FBD0FF-1175-4761-AB3F-3B2BCE8B651D}" srcOrd="0" destOrd="0" presId="urn:microsoft.com/office/officeart/2005/8/layout/radial1"/>
    <dgm:cxn modelId="{CF196FBE-D78E-40B2-A31D-3521DA7F16B7}" type="presOf" srcId="{9509E198-83FC-40DD-A437-FE0FEA9CBACB}" destId="{5160ACC1-20B0-447A-B301-8D20C49EB82F}" srcOrd="0" destOrd="0" presId="urn:microsoft.com/office/officeart/2005/8/layout/radial1"/>
    <dgm:cxn modelId="{7C31E0E7-F066-4CB5-9B91-99F8F23ADB69}" type="presOf" srcId="{2BA5A9C4-C3AA-41A8-A946-68E5487A2B20}" destId="{C23A8DA6-AA87-46CE-BDE6-9A121364F432}" srcOrd="0" destOrd="0" presId="urn:microsoft.com/office/officeart/2005/8/layout/radial1"/>
    <dgm:cxn modelId="{61C9655B-F8D6-4551-96D3-EB7F3DA0929D}" type="presOf" srcId="{F640B964-A901-4174-B658-E98E1E3357AC}" destId="{F6A9767B-63CC-46C3-8A57-F46D30626AB5}" srcOrd="1" destOrd="0" presId="urn:microsoft.com/office/officeart/2005/8/layout/radial1"/>
    <dgm:cxn modelId="{C6B9174A-A5D5-470B-BBC7-7B11B97F6C8F}" srcId="{DDE9D0F1-591F-4730-A0B0-1E96A53080EA}" destId="{CE2B80EB-D404-4910-99CB-447BCF75D256}" srcOrd="3" destOrd="0" parTransId="{6343111F-778E-48FE-8946-3FC2A4EC50B2}" sibTransId="{AFC1AE4D-D0DF-4E5A-816A-95C5C8C999E8}"/>
    <dgm:cxn modelId="{810D4446-4B86-4C36-BE14-1FA7B19F5FD6}" srcId="{DDE9D0F1-591F-4730-A0B0-1E96A53080EA}" destId="{3F324423-247D-42C9-908A-C0C23AFB4264}" srcOrd="5" destOrd="0" parTransId="{438808F6-D617-4EBD-8E41-D5D8B3F418D8}" sibTransId="{0CE71127-F934-4276-A747-BA690D0E6B19}"/>
    <dgm:cxn modelId="{79DEEC52-1FB9-4836-AC09-6B1EA6C6404D}" type="presOf" srcId="{3F324423-247D-42C9-908A-C0C23AFB4264}" destId="{A4A64939-6FB7-4766-A917-14C24831C563}" srcOrd="0" destOrd="0" presId="urn:microsoft.com/office/officeart/2005/8/layout/radial1"/>
    <dgm:cxn modelId="{19D2826D-E186-4568-94CC-B9A396A4F41E}" type="presOf" srcId="{6343111F-778E-48FE-8946-3FC2A4EC50B2}" destId="{39E6B349-09A3-41FA-8596-268CF2E72D9E}" srcOrd="0" destOrd="0" presId="urn:microsoft.com/office/officeart/2005/8/layout/radial1"/>
    <dgm:cxn modelId="{1FA7146F-72DE-4311-8FAE-51DC196CA3AF}" srcId="{DDE9D0F1-591F-4730-A0B0-1E96A53080EA}" destId="{27F286A3-4001-4806-B097-FEC8A001FC1F}" srcOrd="0" destOrd="0" parTransId="{F640B964-A901-4174-B658-E98E1E3357AC}" sibTransId="{745B2BBD-325F-466D-84B3-389E91D4918C}"/>
    <dgm:cxn modelId="{A895FB20-5EF1-44F7-A787-E0F61024A105}" type="presOf" srcId="{45F87E4E-CD8D-40F1-ABCE-DD3B1F702138}" destId="{E8096E19-DCC2-456B-9891-3C548677FFCD}" srcOrd="0" destOrd="0" presId="urn:microsoft.com/office/officeart/2005/8/layout/radial1"/>
    <dgm:cxn modelId="{BD8C5961-EAE7-4993-82FA-7772020B34B0}" type="presOf" srcId="{27F286A3-4001-4806-B097-FEC8A001FC1F}" destId="{955B107D-421B-4D7F-BA56-C1BC467D0C32}" srcOrd="0" destOrd="0" presId="urn:microsoft.com/office/officeart/2005/8/layout/radial1"/>
    <dgm:cxn modelId="{AFCA2AD8-D4E8-4D52-81AE-B62076B6EABE}" type="presOf" srcId="{438808F6-D617-4EBD-8E41-D5D8B3F418D8}" destId="{A050C47B-7C0B-424B-8F0B-27A1792816C2}" srcOrd="0" destOrd="0" presId="urn:microsoft.com/office/officeart/2005/8/layout/radial1"/>
    <dgm:cxn modelId="{6FE5AEB5-383D-4378-9E6A-897C7B909685}" type="presOf" srcId="{6343111F-778E-48FE-8946-3FC2A4EC50B2}" destId="{C1211E39-DDBC-40E7-A60B-9B1D9BE23710}" srcOrd="1" destOrd="0" presId="urn:microsoft.com/office/officeart/2005/8/layout/radial1"/>
    <dgm:cxn modelId="{D052DA35-6A0C-4C4C-831D-3B66E5CDF05A}" type="presOf" srcId="{F640B964-A901-4174-B658-E98E1E3357AC}" destId="{1DBE5F51-3C1E-4D4C-B58D-EE4345738AC4}" srcOrd="0" destOrd="0" presId="urn:microsoft.com/office/officeart/2005/8/layout/radial1"/>
    <dgm:cxn modelId="{9065228E-C6D3-46B7-B883-5B6677EF9F6F}" type="presOf" srcId="{AB4150F3-1DDA-4AD6-BE04-02E8B06433CA}" destId="{068C1489-966B-4561-B0F3-BAD4330A83AA}" srcOrd="0" destOrd="0" presId="urn:microsoft.com/office/officeart/2005/8/layout/radial1"/>
    <dgm:cxn modelId="{9B57FCD8-BDD1-44B9-B3E2-EE03D98E4032}" type="presParOf" srcId="{21418895-035E-4A76-9601-71641D356884}" destId="{971B85C8-8FBD-44D1-8A3C-D7B5C5D7C682}" srcOrd="0" destOrd="0" presId="urn:microsoft.com/office/officeart/2005/8/layout/radial1"/>
    <dgm:cxn modelId="{F780A752-7ADC-4703-9078-71A117202EF4}" type="presParOf" srcId="{21418895-035E-4A76-9601-71641D356884}" destId="{1DBE5F51-3C1E-4D4C-B58D-EE4345738AC4}" srcOrd="1" destOrd="0" presId="urn:microsoft.com/office/officeart/2005/8/layout/radial1"/>
    <dgm:cxn modelId="{BA8C2A41-D380-43EE-B7B1-260BC5F643F0}" type="presParOf" srcId="{1DBE5F51-3C1E-4D4C-B58D-EE4345738AC4}" destId="{F6A9767B-63CC-46C3-8A57-F46D30626AB5}" srcOrd="0" destOrd="0" presId="urn:microsoft.com/office/officeart/2005/8/layout/radial1"/>
    <dgm:cxn modelId="{F0692DB3-0247-4153-A40E-F5B84356B08A}" type="presParOf" srcId="{21418895-035E-4A76-9601-71641D356884}" destId="{955B107D-421B-4D7F-BA56-C1BC467D0C32}" srcOrd="2" destOrd="0" presId="urn:microsoft.com/office/officeart/2005/8/layout/radial1"/>
    <dgm:cxn modelId="{CA3C5875-96D6-41E9-A81B-8D3A1BC118D1}" type="presParOf" srcId="{21418895-035E-4A76-9601-71641D356884}" destId="{068C1489-966B-4561-B0F3-BAD4330A83AA}" srcOrd="3" destOrd="0" presId="urn:microsoft.com/office/officeart/2005/8/layout/radial1"/>
    <dgm:cxn modelId="{741C80F4-B5CC-43C9-B693-E8534112EB99}" type="presParOf" srcId="{068C1489-966B-4561-B0F3-BAD4330A83AA}" destId="{2683142C-7087-43F7-936C-8B54F246D174}" srcOrd="0" destOrd="0" presId="urn:microsoft.com/office/officeart/2005/8/layout/radial1"/>
    <dgm:cxn modelId="{42AC9699-E4D0-487A-8001-70DCCAFEED6C}" type="presParOf" srcId="{21418895-035E-4A76-9601-71641D356884}" destId="{F3D19615-99B3-4854-BFD8-97751F0B3809}" srcOrd="4" destOrd="0" presId="urn:microsoft.com/office/officeart/2005/8/layout/radial1"/>
    <dgm:cxn modelId="{663BC0F3-2160-4BA2-A108-8424216680CA}" type="presParOf" srcId="{21418895-035E-4A76-9601-71641D356884}" destId="{3C9FBEF9-3274-4147-8F4A-E8A320B737E9}" srcOrd="5" destOrd="0" presId="urn:microsoft.com/office/officeart/2005/8/layout/radial1"/>
    <dgm:cxn modelId="{84C00310-9587-4616-9585-FB280379A493}" type="presParOf" srcId="{3C9FBEF9-3274-4147-8F4A-E8A320B737E9}" destId="{8CB39F97-7871-44A7-AA53-0ECCD475D86E}" srcOrd="0" destOrd="0" presId="urn:microsoft.com/office/officeart/2005/8/layout/radial1"/>
    <dgm:cxn modelId="{EC0ADC68-2570-4FEF-8537-81013F2BAE7E}" type="presParOf" srcId="{21418895-035E-4A76-9601-71641D356884}" destId="{E8096E19-DCC2-456B-9891-3C548677FFCD}" srcOrd="6" destOrd="0" presId="urn:microsoft.com/office/officeart/2005/8/layout/radial1"/>
    <dgm:cxn modelId="{050BD069-4E8C-404E-AD42-2DEA21874E5C}" type="presParOf" srcId="{21418895-035E-4A76-9601-71641D356884}" destId="{39E6B349-09A3-41FA-8596-268CF2E72D9E}" srcOrd="7" destOrd="0" presId="urn:microsoft.com/office/officeart/2005/8/layout/radial1"/>
    <dgm:cxn modelId="{9AB15699-5035-4EE2-9D03-C19FBE215B68}" type="presParOf" srcId="{39E6B349-09A3-41FA-8596-268CF2E72D9E}" destId="{C1211E39-DDBC-40E7-A60B-9B1D9BE23710}" srcOrd="0" destOrd="0" presId="urn:microsoft.com/office/officeart/2005/8/layout/radial1"/>
    <dgm:cxn modelId="{30683230-8364-4B31-82B1-90E65DCF6C89}" type="presParOf" srcId="{21418895-035E-4A76-9601-71641D356884}" destId="{30B9ADF6-CE8B-47A8-B820-656B6F0837DA}" srcOrd="8" destOrd="0" presId="urn:microsoft.com/office/officeart/2005/8/layout/radial1"/>
    <dgm:cxn modelId="{05882459-0D25-4630-807D-3D1190C3B54F}" type="presParOf" srcId="{21418895-035E-4A76-9601-71641D356884}" destId="{FEA4F693-4150-4D00-BDA9-1532141AD333}" srcOrd="9" destOrd="0" presId="urn:microsoft.com/office/officeart/2005/8/layout/radial1"/>
    <dgm:cxn modelId="{439FE258-8AEF-4E65-A9DC-B1B5B4F0AA88}" type="presParOf" srcId="{FEA4F693-4150-4D00-BDA9-1532141AD333}" destId="{5D2BB5B7-CC69-4E18-AE44-F3F452701BA4}" srcOrd="0" destOrd="0" presId="urn:microsoft.com/office/officeart/2005/8/layout/radial1"/>
    <dgm:cxn modelId="{3FF85EAF-7891-4363-A2A9-4F37505F3B43}" type="presParOf" srcId="{21418895-035E-4A76-9601-71641D356884}" destId="{F1FBD0FF-1175-4761-AB3F-3B2BCE8B651D}" srcOrd="10" destOrd="0" presId="urn:microsoft.com/office/officeart/2005/8/layout/radial1"/>
    <dgm:cxn modelId="{71383525-7F9F-428E-919A-B8FC944E55A1}" type="presParOf" srcId="{21418895-035E-4A76-9601-71641D356884}" destId="{A050C47B-7C0B-424B-8F0B-27A1792816C2}" srcOrd="11" destOrd="0" presId="urn:microsoft.com/office/officeart/2005/8/layout/radial1"/>
    <dgm:cxn modelId="{05CCDFC7-DB3A-4D75-8B09-599102B98A52}" type="presParOf" srcId="{A050C47B-7C0B-424B-8F0B-27A1792816C2}" destId="{4CEC8141-D881-4D99-9ACA-DC8745CCEFE1}" srcOrd="0" destOrd="0" presId="urn:microsoft.com/office/officeart/2005/8/layout/radial1"/>
    <dgm:cxn modelId="{C912BEE9-54B7-47D5-A58E-448A29B622CA}" type="presParOf" srcId="{21418895-035E-4A76-9601-71641D356884}" destId="{A4A64939-6FB7-4766-A917-14C24831C563}" srcOrd="12" destOrd="0" presId="urn:microsoft.com/office/officeart/2005/8/layout/radial1"/>
    <dgm:cxn modelId="{16C129E0-4233-4556-8F09-FD1253CCD6D3}" type="presParOf" srcId="{21418895-035E-4A76-9601-71641D356884}" destId="{17C4C6A4-1229-4AAF-A32F-086411FC59E0}" srcOrd="13" destOrd="0" presId="urn:microsoft.com/office/officeart/2005/8/layout/radial1"/>
    <dgm:cxn modelId="{BEFAECC2-4DB4-46E8-AE3D-D4E00496801D}" type="presParOf" srcId="{17C4C6A4-1229-4AAF-A32F-086411FC59E0}" destId="{314BB27C-3388-40F2-9F99-4165D571298E}" srcOrd="0" destOrd="0" presId="urn:microsoft.com/office/officeart/2005/8/layout/radial1"/>
    <dgm:cxn modelId="{64A32A71-B3B3-4D87-B665-D1AD59DFAEAA}" type="presParOf" srcId="{21418895-035E-4A76-9601-71641D356884}" destId="{C23A8DA6-AA87-46CE-BDE6-9A121364F432}" srcOrd="14" destOrd="0" presId="urn:microsoft.com/office/officeart/2005/8/layout/radial1"/>
    <dgm:cxn modelId="{2BBF0EC4-14E4-424B-80DD-71DE71FF4239}" type="presParOf" srcId="{21418895-035E-4A76-9601-71641D356884}" destId="{5160ACC1-20B0-447A-B301-8D20C49EB82F}" srcOrd="15" destOrd="0" presId="urn:microsoft.com/office/officeart/2005/8/layout/radial1"/>
    <dgm:cxn modelId="{B3095D6A-E104-47CB-BB9C-DF57040185DA}" type="presParOf" srcId="{5160ACC1-20B0-447A-B301-8D20C49EB82F}" destId="{A7C866C8-DBCF-456F-9B7F-84CD389CA397}" srcOrd="0" destOrd="0" presId="urn:microsoft.com/office/officeart/2005/8/layout/radial1"/>
    <dgm:cxn modelId="{6A182448-8F97-4EC6-B227-997478ED6962}" type="presParOf" srcId="{21418895-035E-4A76-9601-71641D356884}" destId="{FEE70160-C6F2-4462-B766-867CE0BAC9F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B85C8-8FBD-44D1-8A3C-D7B5C5D7C682}">
      <dsp:nvSpPr>
        <dsp:cNvPr id="0" name=""/>
        <dsp:cNvSpPr/>
      </dsp:nvSpPr>
      <dsp:spPr>
        <a:xfrm>
          <a:off x="2752192" y="1710572"/>
          <a:ext cx="2878968" cy="993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Небезпека</a:t>
          </a:r>
          <a:r>
            <a:rPr lang="uk-UA" sz="4000" kern="1200" dirty="0" smtClean="0"/>
            <a:t> </a:t>
          </a:r>
          <a:endParaRPr lang="ru-RU" sz="4000" kern="1200" dirty="0"/>
        </a:p>
      </dsp:txBody>
      <dsp:txXfrm>
        <a:off x="2800707" y="1759087"/>
        <a:ext cx="2781938" cy="896807"/>
      </dsp:txXfrm>
    </dsp:sp>
    <dsp:sp modelId="{1DBE5F51-3C1E-4D4C-B58D-EE4345738AC4}">
      <dsp:nvSpPr>
        <dsp:cNvPr id="0" name=""/>
        <dsp:cNvSpPr/>
      </dsp:nvSpPr>
      <dsp:spPr>
        <a:xfrm rot="16068538">
          <a:off x="3676691" y="1222615"/>
          <a:ext cx="955422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955422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130517" y="1209368"/>
        <a:ext cx="47771" cy="47771"/>
      </dsp:txXfrm>
    </dsp:sp>
    <dsp:sp modelId="{955B107D-421B-4D7F-BA56-C1BC467D0C32}">
      <dsp:nvSpPr>
        <dsp:cNvPr id="0" name=""/>
        <dsp:cNvSpPr/>
      </dsp:nvSpPr>
      <dsp:spPr>
        <a:xfrm>
          <a:off x="3236220" y="27792"/>
          <a:ext cx="1771982" cy="7281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Балкон </a:t>
          </a:r>
          <a:endParaRPr lang="ru-RU" sz="2800" kern="1200" dirty="0"/>
        </a:p>
      </dsp:txBody>
      <dsp:txXfrm>
        <a:off x="3271765" y="63337"/>
        <a:ext cx="1700892" cy="657054"/>
      </dsp:txXfrm>
    </dsp:sp>
    <dsp:sp modelId="{068C1489-966B-4561-B0F3-BAD4330A83AA}">
      <dsp:nvSpPr>
        <dsp:cNvPr id="0" name=""/>
        <dsp:cNvSpPr/>
      </dsp:nvSpPr>
      <dsp:spPr>
        <a:xfrm rot="12944974">
          <a:off x="1884745" y="1205520"/>
          <a:ext cx="1859724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859724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768114" y="1169666"/>
        <a:ext cx="92986" cy="92986"/>
      </dsp:txXfrm>
    </dsp:sp>
    <dsp:sp modelId="{F3D19615-99B3-4854-BFD8-97751F0B3809}">
      <dsp:nvSpPr>
        <dsp:cNvPr id="0" name=""/>
        <dsp:cNvSpPr/>
      </dsp:nvSpPr>
      <dsp:spPr>
        <a:xfrm>
          <a:off x="978400" y="27799"/>
          <a:ext cx="1361835" cy="7133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Ліфт</a:t>
          </a:r>
          <a:endParaRPr lang="ru-RU" sz="4000" kern="1200" dirty="0"/>
        </a:p>
      </dsp:txBody>
      <dsp:txXfrm>
        <a:off x="1013224" y="62623"/>
        <a:ext cx="1292187" cy="643718"/>
      </dsp:txXfrm>
    </dsp:sp>
    <dsp:sp modelId="{3C9FBEF9-3274-4147-8F4A-E8A320B737E9}">
      <dsp:nvSpPr>
        <dsp:cNvPr id="0" name=""/>
        <dsp:cNvSpPr/>
      </dsp:nvSpPr>
      <dsp:spPr>
        <a:xfrm rot="19400534">
          <a:off x="4621303" y="1214548"/>
          <a:ext cx="178053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780530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67055" y="1180673"/>
        <a:ext cx="89026" cy="89026"/>
      </dsp:txXfrm>
    </dsp:sp>
    <dsp:sp modelId="{E8096E19-DCC2-456B-9891-3C548677FFCD}">
      <dsp:nvSpPr>
        <dsp:cNvPr id="0" name=""/>
        <dsp:cNvSpPr/>
      </dsp:nvSpPr>
      <dsp:spPr>
        <a:xfrm>
          <a:off x="5830485" y="0"/>
          <a:ext cx="1649084" cy="7483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Східці</a:t>
          </a:r>
          <a:endParaRPr lang="ru-RU" sz="4000" kern="1200" dirty="0"/>
        </a:p>
      </dsp:txBody>
      <dsp:txXfrm>
        <a:off x="5867018" y="36533"/>
        <a:ext cx="1576018" cy="675313"/>
      </dsp:txXfrm>
    </dsp:sp>
    <dsp:sp modelId="{39E6B349-09A3-41FA-8596-268CF2E72D9E}">
      <dsp:nvSpPr>
        <dsp:cNvPr id="0" name=""/>
        <dsp:cNvSpPr/>
      </dsp:nvSpPr>
      <dsp:spPr>
        <a:xfrm rot="21520771">
          <a:off x="5627904" y="2158739"/>
          <a:ext cx="43435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434350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4221" y="2158519"/>
        <a:ext cx="21717" cy="21717"/>
      </dsp:txXfrm>
    </dsp:sp>
    <dsp:sp modelId="{30B9ADF6-CE8B-47A8-B820-656B6F0837DA}">
      <dsp:nvSpPr>
        <dsp:cNvPr id="0" name=""/>
        <dsp:cNvSpPr/>
      </dsp:nvSpPr>
      <dsp:spPr>
        <a:xfrm>
          <a:off x="6060462" y="1640445"/>
          <a:ext cx="2346937" cy="9938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Гострі предмети</a:t>
          </a:r>
          <a:endParaRPr lang="ru-RU" sz="4000" kern="1200" dirty="0"/>
        </a:p>
      </dsp:txBody>
      <dsp:txXfrm>
        <a:off x="6108977" y="1688960"/>
        <a:ext cx="2249907" cy="896807"/>
      </dsp:txXfrm>
    </dsp:sp>
    <dsp:sp modelId="{FEA4F693-4150-4D00-BDA9-1532141AD333}">
      <dsp:nvSpPr>
        <dsp:cNvPr id="0" name=""/>
        <dsp:cNvSpPr/>
      </dsp:nvSpPr>
      <dsp:spPr>
        <a:xfrm rot="1687458">
          <a:off x="4829898" y="3184196"/>
          <a:ext cx="2418046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418046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978470" y="3134383"/>
        <a:ext cx="120902" cy="120902"/>
      </dsp:txXfrm>
    </dsp:sp>
    <dsp:sp modelId="{F1FBD0FF-1175-4761-AB3F-3B2BCE8B651D}">
      <dsp:nvSpPr>
        <dsp:cNvPr id="0" name=""/>
        <dsp:cNvSpPr/>
      </dsp:nvSpPr>
      <dsp:spPr>
        <a:xfrm>
          <a:off x="6888220" y="3658540"/>
          <a:ext cx="1436641" cy="748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Ліки </a:t>
          </a:r>
          <a:endParaRPr lang="ru-RU" sz="4000" kern="1200" dirty="0"/>
        </a:p>
      </dsp:txBody>
      <dsp:txXfrm>
        <a:off x="6924752" y="3695072"/>
        <a:ext cx="1363577" cy="675295"/>
      </dsp:txXfrm>
    </dsp:sp>
    <dsp:sp modelId="{A050C47B-7C0B-424B-8F0B-27A1792816C2}">
      <dsp:nvSpPr>
        <dsp:cNvPr id="0" name=""/>
        <dsp:cNvSpPr/>
      </dsp:nvSpPr>
      <dsp:spPr>
        <a:xfrm rot="10880185">
          <a:off x="2308972" y="2158139"/>
          <a:ext cx="446556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446556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21086" y="2157614"/>
        <a:ext cx="22327" cy="22327"/>
      </dsp:txXfrm>
    </dsp:sp>
    <dsp:sp modelId="{A4A64939-6FB7-4766-A917-14C24831C563}">
      <dsp:nvSpPr>
        <dsp:cNvPr id="0" name=""/>
        <dsp:cNvSpPr/>
      </dsp:nvSpPr>
      <dsp:spPr>
        <a:xfrm>
          <a:off x="61533" y="1640454"/>
          <a:ext cx="2249063" cy="9938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Побутова хімія</a:t>
          </a:r>
          <a:endParaRPr lang="ru-RU" sz="4000" kern="1200" dirty="0"/>
        </a:p>
      </dsp:txBody>
      <dsp:txXfrm>
        <a:off x="110048" y="1688969"/>
        <a:ext cx="2152033" cy="896807"/>
      </dsp:txXfrm>
    </dsp:sp>
    <dsp:sp modelId="{17C4C6A4-1229-4AAF-A32F-086411FC59E0}">
      <dsp:nvSpPr>
        <dsp:cNvPr id="0" name=""/>
        <dsp:cNvSpPr/>
      </dsp:nvSpPr>
      <dsp:spPr>
        <a:xfrm rot="8988472">
          <a:off x="1290162" y="3208755"/>
          <a:ext cx="2324682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324682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394386" y="3161277"/>
        <a:ext cx="116234" cy="116234"/>
      </dsp:txXfrm>
    </dsp:sp>
    <dsp:sp modelId="{C23A8DA6-AA87-46CE-BDE6-9A121364F432}">
      <dsp:nvSpPr>
        <dsp:cNvPr id="0" name=""/>
        <dsp:cNvSpPr/>
      </dsp:nvSpPr>
      <dsp:spPr>
        <a:xfrm>
          <a:off x="557709" y="3658540"/>
          <a:ext cx="993837" cy="748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Газ </a:t>
          </a:r>
          <a:endParaRPr lang="ru-RU" sz="4000" kern="1200" dirty="0"/>
        </a:p>
      </dsp:txBody>
      <dsp:txXfrm>
        <a:off x="594241" y="3695072"/>
        <a:ext cx="920773" cy="675295"/>
      </dsp:txXfrm>
    </dsp:sp>
    <dsp:sp modelId="{5160ACC1-20B0-447A-B301-8D20C49EB82F}">
      <dsp:nvSpPr>
        <dsp:cNvPr id="0" name=""/>
        <dsp:cNvSpPr/>
      </dsp:nvSpPr>
      <dsp:spPr>
        <a:xfrm rot="5399978">
          <a:off x="3714617" y="3170836"/>
          <a:ext cx="95413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954130" y="106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7829" y="3157621"/>
        <a:ext cx="47706" cy="47706"/>
      </dsp:txXfrm>
    </dsp:sp>
    <dsp:sp modelId="{FEE70160-C6F2-4462-B766-867CE0BAC9FD}">
      <dsp:nvSpPr>
        <dsp:cNvPr id="0" name=""/>
        <dsp:cNvSpPr/>
      </dsp:nvSpPr>
      <dsp:spPr>
        <a:xfrm>
          <a:off x="2277189" y="3658540"/>
          <a:ext cx="3828997" cy="7483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Електроприлади </a:t>
          </a:r>
          <a:endParaRPr lang="ru-RU" sz="4000" kern="1200" dirty="0"/>
        </a:p>
      </dsp:txBody>
      <dsp:txXfrm>
        <a:off x="2313721" y="3695072"/>
        <a:ext cx="3755933" cy="67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3AFC-AE6D-415A-B1CC-FCFE8D39F6C3}" type="datetimeFigureOut">
              <a:rPr lang="uk-UA" smtClean="0"/>
              <a:t>19.10.2017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BD909-E3FD-4FD6-96D3-4CE2F0C5F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78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208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F5A1-A4F3-49EE-9C23-7EC64371E17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5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2438-E1BC-4FB8-835D-0092FE8108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5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45F4-A50A-4220-99B9-4807281EA3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2335-F4A1-4075-91F3-0BF814050A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466E-6634-4D7C-81EB-0184A919B8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8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9D80-9443-4845-B589-387CF647E0E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E327-8106-4C7F-82EE-C13478BB29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AC75-A6F0-4015-A6F2-27866E1C5E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8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E726-58E1-438E-A2E9-841DA920C7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2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2C89-CC9F-497F-96AF-90F24DE3B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89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85F8-1316-4FE5-9EDC-D4B117F1B8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01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308CDE-1922-40EA-8C93-8401A5644E06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111B8B-BEC8-4ACB-AEBE-1704C1BA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6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98D0-E743-44D4-AD7A-B16FB176DED3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F173-8C9A-46F9-B5AB-E5D3ADA85825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95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7D1C7C-0F7E-4953-9B45-7AA919F5084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7EAD76-E7B4-40F5-9E80-FD0CB02FC348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04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4B54-3CA6-47F8-B7A6-9925DEFF2E29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0433-341B-4536-AE85-B41E3BE92758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94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289D-2989-4BA8-8FC4-398428829F19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1069-F0EB-43A9-A383-AE0C5C83BD24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80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A70B-5591-4E60-A6F0-9A6F16DF246D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DB59-91B6-4C5F-B559-57737AA6974A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5658-0C77-4B6A-88E9-6E5C94B4B94F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544F-B9BF-4C1E-908D-22ED7A38F2BD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2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6C73-6F93-41CB-9C0D-9D002158DBC6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8ECD5C-D56C-4A2B-B5AB-12B00BA0F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5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94D0-33EA-408F-B3BC-4CF6BCD732C1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396F-6804-4EC3-A040-85080C49485D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FF31-2925-4C7B-9C1C-BB64946805E7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3899-1398-4E65-B70D-9A17AB4D7A0A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F159-901D-4EB9-B712-7DC36C63F20A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236DA0-D177-405C-AC4D-4DDA2B8E4B9A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2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BC935752-18E1-40E6-AB41-B6FF6EC3F045}" type="slidenum">
              <a:rPr lang="ru-RU" smtClean="0"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12AB948-6856-46B8-BCFA-4426FFB4B96F}" type="datetimeFigureOut">
              <a:rPr lang="ru-RU" smtClean="0"/>
              <a:t>19.10.2017</a:t>
            </a:fld>
            <a:endParaRPr lang="ru-RU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9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9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9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9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98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81C89-4993-417A-95FD-236B5D9292F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2860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7A756C7-38BC-4A74-AA3A-19532E97E7F1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19.10.2017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DA69DAB-A0E0-44C9-A9FE-DA641CD1012F}" type="slidenum">
              <a:rPr lang="ru-RU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3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1AB39F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5369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Як ви розумієте вислів 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«Мій дім – моя фортеця»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Картинки по запросу мій дім моя форте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826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5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4000" b="1" i="1"/>
              <a:t>   </a:t>
            </a:r>
            <a:endParaRPr lang="ru-RU" sz="28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uk-UA" sz="2000" b="1"/>
          </a:p>
        </p:txBody>
      </p:sp>
      <p:sp>
        <p:nvSpPr>
          <p:cNvPr id="24582" name="WordArt 17"/>
          <p:cNvSpPr>
            <a:spLocks noChangeArrowheads="1" noChangeShapeType="1" noTextEdit="1"/>
          </p:cNvSpPr>
          <p:nvPr/>
        </p:nvSpPr>
        <p:spPr bwMode="auto">
          <a:xfrm rot="5400000">
            <a:off x="-1676400" y="3234630"/>
            <a:ext cx="44196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СИТУАЦІЯ</a:t>
            </a:r>
          </a:p>
        </p:txBody>
      </p:sp>
      <p:sp>
        <p:nvSpPr>
          <p:cNvPr id="24583" name="Rectangle 19"/>
          <p:cNvSpPr>
            <a:spLocks noChangeArrowheads="1"/>
          </p:cNvSpPr>
          <p:nvPr/>
        </p:nvSpPr>
        <p:spPr bwMode="auto">
          <a:xfrm>
            <a:off x="1524000" y="21336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4000" b="1" i="1"/>
              <a:t>   </a:t>
            </a:r>
            <a:endParaRPr lang="ru-RU" sz="4000" b="1" i="1"/>
          </a:p>
        </p:txBody>
      </p:sp>
      <p:sp>
        <p:nvSpPr>
          <p:cNvPr id="24585" name="Text Box 22"/>
          <p:cNvSpPr txBox="1">
            <a:spLocks noChangeArrowheads="1"/>
          </p:cNvSpPr>
          <p:nvPr/>
        </p:nvSpPr>
        <p:spPr bwMode="auto">
          <a:xfrm>
            <a:off x="914400" y="2229409"/>
            <a:ext cx="7315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800" b="1" dirty="0"/>
              <a:t>Діти вирішили у підвальному приміщенні обладнати кімнату для ігор. Вони почали фарбувати стіни, вкривати лаком підлогу. Через годину всі відчули запаморочення , нудоту, підвищене потовиділення. Як ви поясните такий стан дітей та що порадите їм зробити?</a:t>
            </a:r>
            <a:endParaRPr lang="ru-RU" sz="2800" b="1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34090"/>
            <a:ext cx="2363710" cy="23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556792"/>
            <a:ext cx="1281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 група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577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4000" b="1" i="1"/>
              <a:t>   </a:t>
            </a:r>
            <a:endParaRPr lang="ru-RU" sz="28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uk-UA" sz="2000" b="1"/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 rot="5400000">
            <a:off x="-1730829" y="3398168"/>
            <a:ext cx="44196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СИТУАЦІЯ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24000" y="2133600"/>
            <a:ext cx="7162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800" b="1" i="1" dirty="0"/>
              <a:t>   Ви вирішили почистити ванну </a:t>
            </a:r>
            <a:r>
              <a:rPr lang="uk-UA" sz="2800" b="1" i="1" dirty="0" smtClean="0"/>
              <a:t>порошком, що </a:t>
            </a:r>
            <a:r>
              <a:rPr lang="uk-UA" sz="2800" b="1" i="1" dirty="0"/>
              <a:t>містить кислоту. Раптом упаковка випадає з ваших рук і порошок потрапляє на шкіру. </a:t>
            </a:r>
            <a:r>
              <a:rPr lang="uk-UA" sz="2800" b="1" i="1" dirty="0" smtClean="0"/>
              <a:t>Ваші </a:t>
            </a:r>
            <a:r>
              <a:rPr lang="uk-UA" sz="2800" b="1" i="1" dirty="0"/>
              <a:t>дії.</a:t>
            </a:r>
            <a:endParaRPr lang="ru-RU" sz="2800" b="1" i="1" dirty="0"/>
          </a:p>
        </p:txBody>
      </p:sp>
      <p:pic>
        <p:nvPicPr>
          <p:cNvPr id="18434" name="Picture 2" descr="Картинки по запросу безпека в побуті хімічні реч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27" y="4077072"/>
            <a:ext cx="3969573" cy="26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556792"/>
            <a:ext cx="1281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2</a:t>
            </a:r>
            <a:r>
              <a:rPr lang="uk-UA" sz="2400" b="1" dirty="0" smtClean="0"/>
              <a:t> група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602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2229" y="1700808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Діти бешкетують. Один хлопчик бризкає на іншого водою з поливалки. Той схопив з полички лак для волосся в аерозольній упаковці і спрямував струмінь на приятеля. Чим загрожує ця ситуація? Що треба зробити, якщо раптом лак потрапить в очі?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5400000">
            <a:off x="-1600200" y="3470176"/>
            <a:ext cx="44196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СИТУАЦІЯ</a:t>
            </a:r>
          </a:p>
        </p:txBody>
      </p:sp>
      <p:pic>
        <p:nvPicPr>
          <p:cNvPr id="16386" name="Picture 2" descr="Картинки по запросу аєроз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58" y="4684269"/>
            <a:ext cx="37099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2229" y="1239143"/>
            <a:ext cx="1281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3</a:t>
            </a:r>
            <a:r>
              <a:rPr lang="uk-UA" sz="2400" b="1" dirty="0" smtClean="0"/>
              <a:t> група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31766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r="1952"/>
          <a:stretch>
            <a:fillRect/>
          </a:stretch>
        </p:blipFill>
        <p:spPr bwMode="auto">
          <a:xfrm>
            <a:off x="0" y="972684"/>
            <a:ext cx="9144000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7544" y="4651829"/>
            <a:ext cx="7992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4000" b="1" i="1" dirty="0"/>
              <a:t>Чи правильно зберігаються засоби побутової хімії?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2140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3820"/>
            <a:ext cx="2514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«Де сховалося «НЕ»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5679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Засоби побутової хімії зберігайте на кухні, у холодильнику, в шафах з посудом або </a:t>
            </a:r>
            <a:r>
              <a:rPr lang="ru-RU" dirty="0" smtClean="0"/>
              <a:t>харчами.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Слід не допускати потрапляння в очі </a:t>
            </a:r>
            <a:r>
              <a:rPr lang="uk-UA" dirty="0" err="1"/>
              <a:t>освіжувачів</a:t>
            </a:r>
            <a:r>
              <a:rPr lang="uk-UA" dirty="0"/>
              <a:t> повітря та лаку для волосся</a:t>
            </a:r>
            <a:r>
              <a:rPr lang="ru-RU" dirty="0"/>
              <a:t>, а </a:t>
            </a:r>
            <a:r>
              <a:rPr lang="uk-UA" dirty="0" smtClean="0"/>
              <a:t>також ретельно мити руки після роботи </a:t>
            </a:r>
            <a:r>
              <a:rPr lang="en-US" dirty="0" smtClean="0"/>
              <a:t>з </a:t>
            </a:r>
            <a:r>
              <a:rPr lang="uk-UA" dirty="0" smtClean="0"/>
              <a:t>цією</a:t>
            </a:r>
            <a:r>
              <a:rPr lang="en-US" dirty="0" smtClean="0"/>
              <a:t> </a:t>
            </a:r>
            <a:r>
              <a:rPr lang="uk-UA" dirty="0" smtClean="0"/>
              <a:t>речовиною</a:t>
            </a:r>
            <a:r>
              <a:rPr lang="en-US" dirty="0" smtClean="0"/>
              <a:t>. </a:t>
            </a:r>
            <a:endParaRPr lang="uk-UA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Легкозаймисті речовини можна зберігати на вікні.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Якщо на шкіру потрапив розчин </a:t>
            </a:r>
            <a:r>
              <a:rPr lang="uk-UA" dirty="0" err="1"/>
              <a:t>відбілювача</a:t>
            </a:r>
            <a:r>
              <a:rPr lang="uk-UA" dirty="0"/>
              <a:t> чи іншої їдкої речовини, необхідно промити уражене місце великою кількістю води та звернутися до лікаря.</a:t>
            </a:r>
            <a:endParaRPr lang="uk-UA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Переливайте засоби побутової хімії в посуд з-під харчових продуктів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Летючі речовини в аерозольних упаковках можна нагрівати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З їдкими речовинами </a:t>
            </a:r>
            <a:r>
              <a:rPr lang="uk-UA" dirty="0"/>
              <a:t>можна працювати, тільки використовуючи засоби захисту (гумові рукавички або окуляри</a:t>
            </a:r>
            <a:r>
              <a:rPr lang="uk-UA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При </a:t>
            </a:r>
            <a:r>
              <a:rPr lang="uk-UA" dirty="0" smtClean="0"/>
              <a:t>розливі</a:t>
            </a:r>
            <a:r>
              <a:rPr lang="ru-RU" dirty="0" smtClean="0"/>
              <a:t> </a:t>
            </a:r>
            <a:r>
              <a:rPr lang="uk-UA" dirty="0" smtClean="0"/>
              <a:t>ртуті</a:t>
            </a:r>
            <a:r>
              <a:rPr lang="ru-RU" dirty="0" smtClean="0"/>
              <a:t> </a:t>
            </a:r>
            <a:r>
              <a:rPr lang="ru-RU" dirty="0"/>
              <a:t>(в т. ч.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uk-UA" dirty="0" smtClean="0"/>
              <a:t>розбитого</a:t>
            </a:r>
            <a:r>
              <a:rPr lang="ru-RU" dirty="0" smtClean="0"/>
              <a:t> термометра) </a:t>
            </a:r>
            <a:r>
              <a:rPr lang="uk-UA" dirty="0" smtClean="0"/>
              <a:t>застосовуйте</a:t>
            </a:r>
            <a:r>
              <a:rPr lang="ru-RU" dirty="0" smtClean="0"/>
              <a:t> </a:t>
            </a:r>
            <a:r>
              <a:rPr lang="uk-UA" dirty="0" smtClean="0"/>
              <a:t>пилосос</a:t>
            </a:r>
            <a:r>
              <a:rPr lang="ru-RU" dirty="0" smtClean="0"/>
              <a:t> </a:t>
            </a:r>
            <a:endParaRPr lang="uk-UA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uk-UA" dirty="0" smtClean="0"/>
              <a:t>Слід не допускати потрапляння в очі </a:t>
            </a:r>
            <a:r>
              <a:rPr lang="uk-UA" dirty="0" err="1" smtClean="0"/>
              <a:t>освіжувачів</a:t>
            </a:r>
            <a:r>
              <a:rPr lang="uk-UA" dirty="0" smtClean="0"/>
              <a:t> повітря та лаку для Горючі речовини можна зберігати поблизу джерел вогню.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167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59340"/>
            <a:ext cx="6390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Робота в групах:</a:t>
            </a:r>
            <a:endParaRPr lang="ru-RU" sz="3200" b="1" dirty="0">
              <a:solidFill>
                <a:schemeClr val="tx2"/>
              </a:solidFill>
            </a:endParaRPr>
          </a:p>
          <a:p>
            <a:r>
              <a:rPr lang="uk-UA" sz="2400" dirty="0">
                <a:solidFill>
                  <a:schemeClr val="tx2"/>
                </a:solidFill>
              </a:rPr>
              <a:t>1 </a:t>
            </a:r>
            <a:r>
              <a:rPr lang="uk-UA" sz="2400" dirty="0" smtClean="0">
                <a:solidFill>
                  <a:schemeClr val="tx2"/>
                </a:solidFill>
              </a:rPr>
              <a:t>група </a:t>
            </a:r>
            <a:r>
              <a:rPr lang="uk-UA" sz="2400" dirty="0">
                <a:solidFill>
                  <a:schemeClr val="tx2"/>
                </a:solidFill>
              </a:rPr>
              <a:t>– </a:t>
            </a:r>
            <a:r>
              <a:rPr lang="uk-UA" sz="2400" dirty="0" smtClean="0">
                <a:solidFill>
                  <a:schemeClr val="tx2"/>
                </a:solidFill>
              </a:rPr>
              <a:t> Розробити «</a:t>
            </a:r>
            <a:r>
              <a:rPr lang="ru-RU" sz="2400" dirty="0" smtClean="0">
                <a:solidFill>
                  <a:schemeClr val="tx2"/>
                </a:solidFill>
              </a:rPr>
              <a:t>Правила </a:t>
            </a:r>
            <a:r>
              <a:rPr lang="uk-UA" sz="2400" dirty="0" smtClean="0">
                <a:solidFill>
                  <a:schemeClr val="tx2"/>
                </a:solidFill>
              </a:rPr>
              <a:t>поводження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з </a:t>
            </a:r>
            <a:r>
              <a:rPr lang="uk-UA" sz="2400" dirty="0" smtClean="0">
                <a:solidFill>
                  <a:schemeClr val="tx2"/>
                </a:solidFill>
              </a:rPr>
              <a:t>хімічними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uk-UA" sz="2400" dirty="0" smtClean="0">
                <a:solidFill>
                  <a:schemeClr val="tx2"/>
                </a:solidFill>
              </a:rPr>
              <a:t>речовинами».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uk-UA" sz="2400" dirty="0">
                <a:solidFill>
                  <a:schemeClr val="tx2"/>
                </a:solidFill>
              </a:rPr>
              <a:t>2</a:t>
            </a:r>
            <a:r>
              <a:rPr lang="uk-UA" sz="2400" dirty="0" smtClean="0">
                <a:solidFill>
                  <a:schemeClr val="tx2"/>
                </a:solidFill>
              </a:rPr>
              <a:t> </a:t>
            </a:r>
            <a:r>
              <a:rPr lang="uk-UA" sz="2400" dirty="0">
                <a:solidFill>
                  <a:schemeClr val="tx2"/>
                </a:solidFill>
              </a:rPr>
              <a:t>група –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Скласти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пам’ятку</a:t>
            </a:r>
            <a:r>
              <a:rPr lang="ru-RU" sz="2400" dirty="0" smtClean="0">
                <a:solidFill>
                  <a:schemeClr val="tx2"/>
                </a:solidFill>
              </a:rPr>
              <a:t> «Як </a:t>
            </a:r>
            <a:r>
              <a:rPr lang="ru-RU" sz="2400" dirty="0" err="1">
                <a:solidFill>
                  <a:schemeClr val="tx2"/>
                </a:solidFill>
              </a:rPr>
              <a:t>захистити</a:t>
            </a:r>
            <a:r>
              <a:rPr lang="ru-RU" sz="2400" dirty="0">
                <a:solidFill>
                  <a:schemeClr val="tx2"/>
                </a:solidFill>
              </a:rPr>
              <a:t> себе </a:t>
            </a:r>
            <a:r>
              <a:rPr lang="ru-RU" sz="2400" dirty="0" err="1">
                <a:solidFill>
                  <a:schemeClr val="tx2"/>
                </a:solidFill>
              </a:rPr>
              <a:t>від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отруєння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ліками</a:t>
            </a:r>
            <a:r>
              <a:rPr lang="ru-RU" sz="2400" dirty="0" smtClean="0">
                <a:solidFill>
                  <a:schemeClr val="tx2"/>
                </a:solidFill>
              </a:rPr>
              <a:t>»</a:t>
            </a:r>
            <a:r>
              <a:rPr lang="uk-UA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uk-UA" sz="2400" dirty="0" smtClean="0">
                <a:solidFill>
                  <a:schemeClr val="tx2"/>
                </a:solidFill>
              </a:rPr>
              <a:t>3 група </a:t>
            </a:r>
            <a:r>
              <a:rPr lang="uk-UA" sz="2400" dirty="0">
                <a:solidFill>
                  <a:schemeClr val="tx2"/>
                </a:solidFill>
              </a:rPr>
              <a:t>– </a:t>
            </a:r>
            <a:r>
              <a:rPr lang="uk-UA" sz="2400" dirty="0" smtClean="0">
                <a:solidFill>
                  <a:schemeClr val="tx2"/>
                </a:solidFill>
              </a:rPr>
              <a:t>Розробити алгоритм надання </a:t>
            </a:r>
            <a:r>
              <a:rPr lang="ru-RU" sz="2400" dirty="0" err="1" smtClean="0">
                <a:solidFill>
                  <a:schemeClr val="tx2"/>
                </a:solidFill>
              </a:rPr>
              <a:t>п</a:t>
            </a:r>
            <a:r>
              <a:rPr lang="ru-RU" sz="2400" dirty="0" err="1" smtClean="0">
                <a:solidFill>
                  <a:schemeClr val="tx2"/>
                </a:solidFill>
              </a:rPr>
              <a:t>ершої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допомоги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при </a:t>
            </a:r>
            <a:r>
              <a:rPr lang="ru-RU" sz="2400" dirty="0" err="1">
                <a:solidFill>
                  <a:schemeClr val="tx2"/>
                </a:solidFill>
              </a:rPr>
              <a:t>ураженні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uk-UA" sz="2400" dirty="0">
                <a:solidFill>
                  <a:schemeClr val="tx2"/>
                </a:solidFill>
              </a:rPr>
              <a:t>шкіри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хімічними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речовинами</a:t>
            </a:r>
            <a:r>
              <a:rPr lang="uk-UA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2693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«Попелюшка»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Вам потрібно, як Попелюшці, перебрати правила-зернинки і вибрати ті, які можуть увійти до пам’ятки-кошика безпечної поведінки </a:t>
            </a:r>
            <a:r>
              <a:rPr lang="uk-UA" sz="2800" dirty="0" smtClean="0"/>
              <a:t>вдома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054" y="4005064"/>
            <a:ext cx="3974208" cy="26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87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1683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Домашнє завдання: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Опрацювати матеріал підручника щодо вивченої теми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(§5)</a:t>
            </a:r>
            <a:endParaRPr lang="uk-UA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ідготувати поради для молодших школярів щодо безпечної поведінки вдома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Разом з батьками ознайомитися з етикеткою </a:t>
            </a:r>
            <a:r>
              <a:rPr lang="uk-UA" sz="2800" b="1" smtClean="0">
                <a:solidFill>
                  <a:schemeClr val="tx2">
                    <a:lumMod val="75000"/>
                  </a:schemeClr>
                </a:solidFill>
              </a:rPr>
              <a:t>миючого засобу.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0936" y="332656"/>
            <a:ext cx="82574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4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небезпечного</a:t>
            </a:r>
            <a:r>
              <a:rPr lang="ru-RU" sz="4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може</a:t>
            </a:r>
            <a:r>
              <a:rPr lang="ru-RU" sz="4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бути </a:t>
            </a:r>
            <a:r>
              <a:rPr lang="ru-RU" sz="4000" b="1" dirty="0" err="1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вдома</a:t>
            </a:r>
            <a:endParaRPr lang="ru-RU" sz="4000" b="1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05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77200" cy="942975"/>
          </a:xfrm>
        </p:spPr>
        <p:txBody>
          <a:bodyPr/>
          <a:lstStyle/>
          <a:p>
            <a:r>
              <a:rPr lang="ru-RU" b="1" dirty="0"/>
              <a:t>Тема</a:t>
            </a:r>
            <a:r>
              <a:rPr lang="uk-UA" b="1" dirty="0"/>
              <a:t>:</a:t>
            </a:r>
            <a:r>
              <a:rPr lang="ru-RU" b="1" dirty="0"/>
              <a:t> </a:t>
            </a:r>
            <a:r>
              <a:rPr lang="uk-UA" b="1" dirty="0" smtClean="0"/>
              <a:t>Безпека в побуті. Безпечне поводження з речовинами побутової хімії.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6106187"/>
            <a:ext cx="2952328" cy="736848"/>
          </a:xfrm>
        </p:spPr>
        <p:txBody>
          <a:bodyPr/>
          <a:lstStyle/>
          <a:p>
            <a:r>
              <a:rPr lang="uk-UA" dirty="0" smtClean="0"/>
              <a:t>7 клас </a:t>
            </a:r>
          </a:p>
          <a:p>
            <a:r>
              <a:rPr lang="uk-UA" dirty="0" err="1" smtClean="0"/>
              <a:t>Корбут</a:t>
            </a:r>
            <a:r>
              <a:rPr lang="uk-UA" dirty="0" smtClean="0"/>
              <a:t> С.Ю.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564904"/>
            <a:ext cx="3004243" cy="25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97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72816"/>
            <a:ext cx="8705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Мета: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</a:rPr>
              <a:t>виховувати </a:t>
            </a:r>
            <a:r>
              <a:rPr lang="uk-UA" sz="2000" dirty="0">
                <a:solidFill>
                  <a:schemeClr val="tx2"/>
                </a:solidFill>
              </a:rPr>
              <a:t>свідомий підхід до речовин, які використовуються в побуті, грамотне їх використання, вміння діяти правильно у випадку виникнення нестандартних ситуацій;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</a:rPr>
              <a:t>формувати </a:t>
            </a:r>
            <a:r>
              <a:rPr lang="uk-UA" sz="2000" dirty="0">
                <a:solidFill>
                  <a:schemeClr val="tx2"/>
                </a:solidFill>
              </a:rPr>
              <a:t>розуміння нерозривного тісного зв'язку теоретичних знань, набутих на уроках </a:t>
            </a:r>
            <a:r>
              <a:rPr lang="uk-UA" sz="2000" dirty="0" smtClean="0">
                <a:solidFill>
                  <a:schemeClr val="tx2"/>
                </a:solidFill>
              </a:rPr>
              <a:t>основ здоров’я з </a:t>
            </a:r>
            <a:r>
              <a:rPr lang="uk-UA" sz="2000" dirty="0">
                <a:solidFill>
                  <a:schemeClr val="tx2"/>
                </a:solidFill>
              </a:rPr>
              <a:t>практичною сферою діяльності; 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</a:rPr>
              <a:t>сформувати в учнів поняття про небезпечні та безпечні речовини й правила поводження з небезпечними хімічними речовинами;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</a:rPr>
              <a:t>формувати практичні навички надання допомоги при потраплянні небезпечних хімічних речовин на шкіру та при отруєнні;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</a:rPr>
              <a:t>розвивати критичне мислення;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/>
                </a:solidFill>
              </a:rPr>
              <a:t>виховувати бережливе ставлення до довкілля та свого організму.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Блок-схема: процесс 21"/>
          <p:cNvSpPr>
            <a:spLocks noChangeArrowheads="1"/>
          </p:cNvSpPr>
          <p:nvPr/>
        </p:nvSpPr>
        <p:spPr bwMode="auto">
          <a:xfrm>
            <a:off x="5000625" y="4643438"/>
            <a:ext cx="1643063" cy="1000125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7" name="Блок-схема: процесс 20"/>
          <p:cNvSpPr>
            <a:spLocks noChangeArrowheads="1"/>
          </p:cNvSpPr>
          <p:nvPr/>
        </p:nvSpPr>
        <p:spPr bwMode="auto">
          <a:xfrm>
            <a:off x="5000625" y="3786188"/>
            <a:ext cx="3571875" cy="714375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8" name="Блок-схема: процесс 19"/>
          <p:cNvSpPr>
            <a:spLocks noChangeArrowheads="1"/>
          </p:cNvSpPr>
          <p:nvPr/>
        </p:nvSpPr>
        <p:spPr bwMode="auto">
          <a:xfrm>
            <a:off x="357188" y="1285875"/>
            <a:ext cx="4071937" cy="5715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9" name="Прямоугольник 18"/>
          <p:cNvSpPr>
            <a:spLocks noChangeArrowheads="1"/>
          </p:cNvSpPr>
          <p:nvPr/>
        </p:nvSpPr>
        <p:spPr bwMode="auto">
          <a:xfrm>
            <a:off x="5000625" y="2143125"/>
            <a:ext cx="3643313" cy="1500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0" name="Прямоугольник 17"/>
          <p:cNvSpPr>
            <a:spLocks noChangeArrowheads="1"/>
          </p:cNvSpPr>
          <p:nvPr/>
        </p:nvSpPr>
        <p:spPr bwMode="auto">
          <a:xfrm>
            <a:off x="5000625" y="1214438"/>
            <a:ext cx="3071813" cy="7858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1" name="Блок-схема: процесс 13"/>
          <p:cNvSpPr>
            <a:spLocks noChangeArrowheads="1"/>
          </p:cNvSpPr>
          <p:nvPr/>
        </p:nvSpPr>
        <p:spPr bwMode="auto">
          <a:xfrm>
            <a:off x="1857375" y="214313"/>
            <a:ext cx="5357813" cy="785812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ПОБУТОВА ХІМІЯ: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0" y="4643438"/>
            <a:ext cx="1500188" cy="1000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uk-UA" b="0" dirty="0" smtClean="0">
                <a:latin typeface="Book Antiqua" pitchFamily="18" charset="0"/>
              </a:rPr>
              <a:t>Клеї</a:t>
            </a:r>
          </a:p>
          <a:p>
            <a:pPr>
              <a:spcBef>
                <a:spcPts val="0"/>
              </a:spcBef>
              <a:defRPr/>
            </a:pPr>
            <a:r>
              <a:rPr lang="uk-UA" b="0" dirty="0" smtClean="0">
                <a:latin typeface="Book Antiqua" pitchFamily="18" charset="0"/>
              </a:rPr>
              <a:t>Фарби</a:t>
            </a:r>
            <a:endParaRPr lang="ru-RU" b="0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1285875"/>
            <a:ext cx="4214813" cy="4143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dirty="0" smtClean="0">
                <a:latin typeface="Book Antiqua" pitchFamily="18" charset="0"/>
              </a:rPr>
              <a:t>Синтетичні мийні засоби:</a:t>
            </a:r>
          </a:p>
          <a:p>
            <a:pPr eaLnBrk="1" hangingPunct="1">
              <a:defRPr/>
            </a:pPr>
            <a:endParaRPr lang="uk-UA" dirty="0" smtClean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uk-UA" dirty="0" smtClean="0">
                <a:latin typeface="Book Antiqua" pitchFamily="18" charset="0"/>
              </a:rPr>
              <a:t>пральні порошки</a:t>
            </a:r>
          </a:p>
          <a:p>
            <a:pPr eaLnBrk="1" hangingPunct="1">
              <a:defRPr/>
            </a:pPr>
            <a:r>
              <a:rPr lang="uk-UA" dirty="0" err="1" smtClean="0">
                <a:latin typeface="Book Antiqua" pitchFamily="18" charset="0"/>
              </a:rPr>
              <a:t>відбілювачі</a:t>
            </a:r>
            <a:endParaRPr lang="uk-UA" dirty="0" smtClean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ru-RU" dirty="0" err="1" smtClean="0">
                <a:latin typeface="Book Antiqua" pitchFamily="18" charset="0"/>
              </a:rPr>
              <a:t>пом'якшувачі</a:t>
            </a:r>
            <a:r>
              <a:rPr lang="ru-RU" dirty="0" smtClean="0">
                <a:latin typeface="Book Antiqua" pitchFamily="18" charset="0"/>
              </a:rPr>
              <a:t> тканин </a:t>
            </a:r>
          </a:p>
          <a:p>
            <a:pPr eaLnBrk="1" hangingPunct="1">
              <a:defRPr/>
            </a:pPr>
            <a:r>
              <a:rPr lang="ru-RU" dirty="0" err="1" smtClean="0">
                <a:latin typeface="Book Antiqua" pitchFamily="18" charset="0"/>
              </a:rPr>
              <a:t>засоби</a:t>
            </a:r>
            <a:r>
              <a:rPr lang="ru-RU" dirty="0" smtClean="0">
                <a:latin typeface="Book Antiqua" pitchFamily="18" charset="0"/>
              </a:rPr>
              <a:t> для </a:t>
            </a:r>
            <a:r>
              <a:rPr lang="ru-RU" dirty="0" err="1" smtClean="0">
                <a:latin typeface="Book Antiqua" pitchFamily="18" charset="0"/>
              </a:rPr>
              <a:t>антистатичної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обробки</a:t>
            </a:r>
            <a:r>
              <a:rPr lang="ru-RU" dirty="0" smtClean="0">
                <a:latin typeface="Book Antiqua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dirty="0" err="1" smtClean="0">
                <a:latin typeface="Book Antiqua" pitchFamily="18" charset="0"/>
              </a:rPr>
              <a:t>засоби</a:t>
            </a:r>
            <a:r>
              <a:rPr lang="ru-RU" dirty="0" smtClean="0">
                <a:latin typeface="Book Antiqua" pitchFamily="18" charset="0"/>
              </a:rPr>
              <a:t> для </a:t>
            </a:r>
            <a:r>
              <a:rPr lang="ru-RU" dirty="0" err="1" smtClean="0">
                <a:latin typeface="Book Antiqua" pitchFamily="18" charset="0"/>
              </a:rPr>
              <a:t>видалення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плям</a:t>
            </a:r>
            <a:r>
              <a:rPr lang="ru-RU" dirty="0" smtClean="0">
                <a:latin typeface="Book Antiqua" pitchFamily="18" charset="0"/>
              </a:rPr>
              <a:t> </a:t>
            </a:r>
          </a:p>
          <a:p>
            <a:pPr>
              <a:defRPr/>
            </a:pPr>
            <a:endParaRPr lang="ru-RU" dirty="0"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88" y="1214438"/>
            <a:ext cx="3286125" cy="785812"/>
          </a:xfrm>
        </p:spPr>
        <p:txBody>
          <a:bodyPr/>
          <a:lstStyle/>
          <a:p>
            <a:pPr>
              <a:defRPr/>
            </a:pPr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Засоби догляду за домом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2071688"/>
            <a:ext cx="3786188" cy="1285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dirty="0" err="1" smtClean="0">
                <a:latin typeface="Book Antiqua" pitchFamily="18" charset="0"/>
              </a:rPr>
              <a:t>Засоби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гігієни</a:t>
            </a:r>
            <a:r>
              <a:rPr lang="ru-RU" dirty="0" smtClean="0">
                <a:latin typeface="Book Antiqua" pitchFamily="18" charset="0"/>
              </a:rPr>
              <a:t> та </a:t>
            </a:r>
            <a:r>
              <a:rPr lang="ru-RU" dirty="0" err="1" smtClean="0">
                <a:latin typeface="Book Antiqua" pitchFamily="18" charset="0"/>
              </a:rPr>
              <a:t>парфумерно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косметичні</a:t>
            </a:r>
            <a:r>
              <a:rPr lang="ru-RU" dirty="0" smtClean="0">
                <a:latin typeface="Book Antiqua" pitchFamily="18" charset="0"/>
              </a:rPr>
              <a:t>  </a:t>
            </a:r>
            <a:r>
              <a:rPr lang="ru-RU" dirty="0" err="1" smtClean="0">
                <a:latin typeface="Book Antiqua" pitchFamily="18" charset="0"/>
              </a:rPr>
              <a:t>та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медичні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препарати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3714750"/>
            <a:ext cx="42148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Засоби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боротьби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ru-RU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комахами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гризунами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cxnSp>
        <p:nvCxnSpPr>
          <p:cNvPr id="21518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2643187" y="3071813"/>
            <a:ext cx="41433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4429125" y="1571625"/>
            <a:ext cx="571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4714875" y="2857500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Прямая соединительная линия 34"/>
          <p:cNvCxnSpPr>
            <a:cxnSpLocks noChangeShapeType="1"/>
            <a:endCxn id="21507" idx="1"/>
          </p:cNvCxnSpPr>
          <p:nvPr/>
        </p:nvCxnSpPr>
        <p:spPr bwMode="auto">
          <a:xfrm>
            <a:off x="4714875" y="4143375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Прямая соединительная линия 43"/>
          <p:cNvCxnSpPr>
            <a:cxnSpLocks noChangeShapeType="1"/>
            <a:endCxn id="21506" idx="1"/>
          </p:cNvCxnSpPr>
          <p:nvPr/>
        </p:nvCxnSpPr>
        <p:spPr bwMode="auto">
          <a:xfrm>
            <a:off x="4714875" y="5143500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8972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0" y="1700808"/>
            <a:ext cx="7788595" cy="35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8031" y="3140968"/>
            <a:ext cx="1978035" cy="17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514" y="5221281"/>
            <a:ext cx="22890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36" y="5055723"/>
            <a:ext cx="2190502" cy="17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50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безпека в побуті хімічні реч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624736" cy="47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1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10930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82438" y="1365884"/>
            <a:ext cx="261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2"/>
                </a:solidFill>
              </a:rPr>
              <a:t>Подразнюючий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257425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37048" y="265854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chemeClr val="tx2"/>
                </a:solidFill>
              </a:rPr>
              <a:t>Шкідливий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3533857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41464" y="3880063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Їдкий</a:t>
            </a:r>
            <a:endParaRPr lang="ru-RU" sz="2400" dirty="0"/>
          </a:p>
        </p:txBody>
      </p:sp>
      <p:pic>
        <p:nvPicPr>
          <p:cNvPr id="8" name="Рисунок 7" descr="C:\Documents and Settings\Светлана Гутник\Рабочий стол\i7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23" y="4792689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84431" y="5324244"/>
            <a:ext cx="2599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Вогненебезпечні</a:t>
            </a:r>
            <a:r>
              <a:rPr lang="uk-UA" dirty="0"/>
              <a:t>	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088" y="1823189"/>
            <a:ext cx="3168352" cy="20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38800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Маркування екологічно чистого товару. Таку продукцію можна не боятися використовувати  для прибирання.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9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1683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робота в групах</a:t>
            </a:r>
            <a:endParaRPr lang="uk-U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Картинки по запросу безпека в побуті хімічні реч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0582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db2004204g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Кл керівник- Винокурова Т. К. Мета нашої розмови</Template>
  <TotalTime>763</TotalTime>
  <Words>572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cdb2004204gl</vt:lpstr>
      <vt:lpstr>Глобус</vt:lpstr>
      <vt:lpstr>Сетка</vt:lpstr>
      <vt:lpstr>Презентация PowerPoint</vt:lpstr>
      <vt:lpstr>Презентация PowerPoint</vt:lpstr>
      <vt:lpstr>Тема: Безпека в побуті. Безпечне поводження з речовинами побутової хімії.  </vt:lpstr>
      <vt:lpstr>Презентация PowerPoint</vt:lpstr>
      <vt:lpstr>ПОБУТОВА ХІМІЯ: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cp:lastPrinted>2017-10-18T10:09:35Z</cp:lastPrinted>
  <dcterms:created xsi:type="dcterms:W3CDTF">2017-10-11T13:28:32Z</dcterms:created>
  <dcterms:modified xsi:type="dcterms:W3CDTF">2017-10-19T10:55:47Z</dcterms:modified>
</cp:coreProperties>
</file>