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5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16F61B"/>
    <a:srgbClr val="07075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308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A5951-C3B4-4ADD-B01A-F54CD768AF9D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C07AC-CD98-417A-A06A-3E8D1167C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C07AC-CD98-417A-A06A-3E8D1167C9A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89;&#1090;.%20&#1085;&#1072;&#1088;&#1086;&#1076;&#1085;&#1077;%20&#1084;&#1080;&#1089;&#1090;&#1077;&#1094;&#1090;&#1074;&#1086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54;&#1081;%20&#1108;%20&#1074;%20&#1083;&#1110;&#1089;&#1110;%20&#1082;&#1072;&#1083;&#1080;&#1085;&#1072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74;&#1086;&#1082;&#1079;&#1072;&#1083;,%20&#1079;&#1074;&#1091;&#1082;&#1080;%20&#1087;&#1086;&#1090;&#1103;&#1075;&#1072;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4.jpeg"/><Relationship Id="rId4" Type="http://schemas.openxmlformats.org/officeDocument/2006/relationships/image" Target="../media/image22.jpe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76;&#1086;&#1089;&#1083;&#1110;&#1076;&#1085;&#1080;&#1094;&#1100;&#1082;&#1072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74;&#1086;&#1082;&#1079;&#1072;&#1083;,%20&#1079;&#1074;&#1091;&#1082;&#1080;%20&#1087;&#1086;&#1090;&#1103;&#1075;&#1072;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4.jpeg"/><Relationship Id="rId4" Type="http://schemas.openxmlformats.org/officeDocument/2006/relationships/image" Target="../media/image22.jpe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94;&#1091;&#1082;&#1077;&#1088;&#1086;&#1095;&#1082;&#1072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74;&#1086;&#1082;&#1079;&#1072;&#1083;,%20&#1079;&#1074;&#1091;&#1082;&#1080;%20&#1087;&#1086;&#1090;&#1103;&#1075;&#1072;.mp3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24.jpeg"/><Relationship Id="rId4" Type="http://schemas.openxmlformats.org/officeDocument/2006/relationships/image" Target="../media/image22.jpeg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50;&#1080;&#1111;&#1074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3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file:///C:\Users\&#1053;&#1072;&#1090;&#1072;&#1083;&#1100;&#1103;\Downloads\mix_27s%20(audio-joiner.com).mp3" TargetMode="External"/><Relationship Id="rId7" Type="http://schemas.openxmlformats.org/officeDocument/2006/relationships/image" Target="../media/image16.jpeg"/><Relationship Id="rId2" Type="http://schemas.openxmlformats.org/officeDocument/2006/relationships/audio" Target="file:///C:\Users\&#1053;&#1072;&#1090;&#1072;&#1083;&#1100;&#1103;\Downloads\&#1087;&#1088;&#1080;&#1073;&#1091;&#1090;&#1090;&#1103;%20&#1087;&#1086;&#1090;&#1103;&#1075;&#1091;.wma" TargetMode="External"/><Relationship Id="rId1" Type="http://schemas.openxmlformats.org/officeDocument/2006/relationships/audio" Target="file:///C:\Users\&#1053;&#1072;&#1090;&#1072;&#1083;&#1100;&#1103;\Downloads\&#1074;&#1086;&#1082;&#1079;&#1072;&#1083;,%20&#1079;&#1074;&#1091;&#1082;&#1080;%20&#1087;&#1086;&#1090;&#1103;&#1075;&#1072;.mp3" TargetMode="Externa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Downloads\&#1074;&#1086;&#1082;&#1079;&#1072;&#1083;,%20&#1079;&#1074;&#1091;&#1082;&#1080;%20&#1087;&#1086;&#1090;&#1103;&#1075;&#1072;.mp3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Наталья\Pictures\картинки к презентациям\картинки до різних презентацій\картинки до презентацій\к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2525" y="0"/>
            <a:ext cx="2991475" cy="24928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488832" cy="4176464"/>
          </a:xfrm>
        </p:spPr>
        <p:txBody>
          <a:bodyPr>
            <a:noAutofit/>
          </a:bodyPr>
          <a:lstStyle/>
          <a:p>
            <a:pPr algn="l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                 Бінарний урок </a:t>
            </a:r>
            <a:br>
              <a:rPr lang="uk-UA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 математика та образотворче мистецтво)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1 клас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>
                <a:solidFill>
                  <a:srgbClr val="002060"/>
                </a:solidFill>
              </a:rPr>
              <a:t>«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Визначення часу за годинником. Додавання</a:t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 віднімання одиниць вимірювання часу.</a:t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Задачі на час. Розпізнавання геометричних фігур.</a:t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Поняття орнаменту (на елементарному рівні). Розширення уявлень про декоративне прикрашання форм геометричними елементами».</a:t>
            </a:r>
            <a:r>
              <a:rPr lang="ru-RU" sz="28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653136"/>
            <a:ext cx="5832648" cy="2016224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Гусарова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Наталія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Юріївна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початкових класів</a:t>
            </a:r>
          </a:p>
          <a:p>
            <a:pPr algn="r"/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Привільненської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ЗОШ </a:t>
            </a:r>
          </a:p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 – ІІІ ступенів</a:t>
            </a:r>
          </a:p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Волноваського району</a:t>
            </a:r>
          </a:p>
          <a:p>
            <a:pPr algn="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Донецької області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\Pictures\картинки к презентациям\i (1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97744">
            <a:off x="724694" y="3860207"/>
            <a:ext cx="1949104" cy="3077532"/>
          </a:xfrm>
          <a:prstGeom prst="rect">
            <a:avLst/>
          </a:prstGeom>
          <a:noFill/>
        </p:spPr>
      </p:pic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2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1745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Downloads\habdjd_shem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6588224" y="980728"/>
            <a:ext cx="23762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Волновах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948264" y="2060848"/>
            <a:ext cx="1944216" cy="100811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Музей народного </a:t>
            </a:r>
            <a:r>
              <a:rPr lang="ru-RU" b="1" dirty="0" err="1" smtClean="0">
                <a:solidFill>
                  <a:schemeClr val="tx1"/>
                </a:solidFill>
              </a:rPr>
              <a:t>мистецтва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524328" y="4077072"/>
            <a:ext cx="1619672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Дослідницька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31840" y="6165304"/>
            <a:ext cx="1800200" cy="6926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Цукерочка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79712" y="1484784"/>
            <a:ext cx="1512168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Київ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88640"/>
            <a:ext cx="316835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Працюємо творчо!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ст. народне мистецт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0"/>
            <a:ext cx="8424936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Народне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мистецтво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Експонат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 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музейна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виставкова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річ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показана на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виставці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чи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в 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музеї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5602" name="Picture 2" descr="C:\Users\Наталья\Downloads\11kuk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423472" cy="5567604"/>
          </a:xfrm>
          <a:prstGeom prst="rect">
            <a:avLst/>
          </a:prstGeom>
          <a:noFill/>
        </p:spPr>
      </p:pic>
      <p:pic>
        <p:nvPicPr>
          <p:cNvPr id="25603" name="Picture 3" descr="C:\Users\Наталья\Downloads\1228-11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344816" cy="5508612"/>
          </a:xfrm>
          <a:prstGeom prst="rect">
            <a:avLst/>
          </a:prstGeom>
          <a:noFill/>
        </p:spPr>
      </p:pic>
      <p:pic>
        <p:nvPicPr>
          <p:cNvPr id="25604" name="Picture 4" descr="C:\Users\Наталья\Downloads\907009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764704"/>
            <a:ext cx="7419933" cy="5564950"/>
          </a:xfrm>
          <a:prstGeom prst="rect">
            <a:avLst/>
          </a:prstGeom>
          <a:noFill/>
        </p:spPr>
      </p:pic>
      <p:pic>
        <p:nvPicPr>
          <p:cNvPr id="25605" name="Picture 5" descr="C:\Users\Наталья\Downloads\201603111506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795890"/>
            <a:ext cx="7416824" cy="5562618"/>
          </a:xfrm>
          <a:prstGeom prst="rect">
            <a:avLst/>
          </a:prstGeom>
          <a:noFill/>
        </p:spPr>
      </p:pic>
      <p:pic>
        <p:nvPicPr>
          <p:cNvPr id="25606" name="Picture 6" descr="C:\Users\Наталья\Downloads\p9210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777249"/>
            <a:ext cx="7416824" cy="5639789"/>
          </a:xfrm>
          <a:prstGeom prst="rect">
            <a:avLst/>
          </a:prstGeom>
          <a:noFill/>
        </p:spPr>
      </p:pic>
      <p:pic>
        <p:nvPicPr>
          <p:cNvPr id="25607" name="Picture 7" descr="C:\Users\Наталья\Downloads\muzej-narodoznavstva-17-1024x7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3" y="875910"/>
            <a:ext cx="7272807" cy="5454605"/>
          </a:xfrm>
          <a:prstGeom prst="rect">
            <a:avLst/>
          </a:prstGeom>
          <a:noFill/>
        </p:spPr>
      </p:pic>
      <p:pic>
        <p:nvPicPr>
          <p:cNvPr id="25608" name="Picture 8" descr="C:\Users\Наталья\Downloads\azerbaijani-carpets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722608"/>
            <a:ext cx="7416824" cy="5658720"/>
          </a:xfrm>
          <a:prstGeom prst="rect">
            <a:avLst/>
          </a:prstGeom>
          <a:noFill/>
        </p:spPr>
      </p:pic>
      <p:pic>
        <p:nvPicPr>
          <p:cNvPr id="14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5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1746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Наталья\Downloads\ukrainskaja_klubnaja_muzika_ah_kalin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b="13264"/>
          <a:stretch>
            <a:fillRect/>
          </a:stretch>
        </p:blipFill>
        <p:spPr bwMode="auto">
          <a:xfrm rot="7141634">
            <a:off x="4218411" y="1522181"/>
            <a:ext cx="5787069" cy="3915861"/>
          </a:xfrm>
          <a:prstGeom prst="rect">
            <a:avLst/>
          </a:prstGeom>
          <a:noFill/>
        </p:spPr>
      </p:pic>
      <p:pic>
        <p:nvPicPr>
          <p:cNvPr id="26628" name="Picture 4" descr="C:\Users\Наталья\Downloads\kozachka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484784"/>
            <a:ext cx="3968560" cy="500038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563801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народна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пісня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«Ой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єсть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лісі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калина»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й є в лісі кал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558924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6273225"/>
            <a:ext cx="77932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Ритм – </a:t>
            </a:r>
            <a:r>
              <a:rPr lang="uk-UA" sz="2800" b="1" dirty="0" smtClean="0"/>
              <a:t>це чергування довгих та коротких звуків</a:t>
            </a:r>
            <a:endParaRPr lang="ru-RU" sz="3200" b="1" dirty="0"/>
          </a:p>
        </p:txBody>
      </p:sp>
      <p:pic>
        <p:nvPicPr>
          <p:cNvPr id="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332656"/>
            <a:ext cx="9144000" cy="138499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Орна́мент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(прикраса) —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візерунок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узор,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ритмічному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повторенні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геометричних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...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Наталья\Downloads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08920"/>
            <a:ext cx="6984776" cy="1236340"/>
          </a:xfrm>
          <a:prstGeom prst="rect">
            <a:avLst/>
          </a:prstGeom>
          <a:noFill/>
        </p:spPr>
      </p:pic>
      <p:pic>
        <p:nvPicPr>
          <p:cNvPr id="27651" name="Picture 3" descr="C:\Users\Наталья\Downloads\1659816_ornament-geometricheskii-v-kvadra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05064"/>
            <a:ext cx="6912768" cy="2016224"/>
          </a:xfrm>
          <a:prstGeom prst="rect">
            <a:avLst/>
          </a:prstGeom>
          <a:noFill/>
        </p:spPr>
      </p:pic>
      <p:pic>
        <p:nvPicPr>
          <p:cNvPr id="27652" name="Picture 4" descr="C:\Users\Наталья\Downloads\hello_html_m44b96cb4.jpg"/>
          <p:cNvPicPr>
            <a:picLocks noChangeAspect="1" noChangeArrowheads="1"/>
          </p:cNvPicPr>
          <p:nvPr/>
        </p:nvPicPr>
        <p:blipFill>
          <a:blip r:embed="rId4" cstate="print"/>
          <a:srcRect l="-1407" t="30566"/>
          <a:stretch>
            <a:fillRect/>
          </a:stretch>
        </p:blipFill>
        <p:spPr bwMode="auto">
          <a:xfrm>
            <a:off x="1043608" y="1700808"/>
            <a:ext cx="7128792" cy="4869160"/>
          </a:xfrm>
          <a:prstGeom prst="rect">
            <a:avLst/>
          </a:prstGeom>
          <a:noFill/>
        </p:spPr>
      </p:pic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2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1" y="3079860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69974" y="1021958"/>
            <a:ext cx="557402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Логічна</a:t>
            </a:r>
            <a:r>
              <a:rPr kumimoji="0" lang="ru-RU" sz="4000" b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</a:t>
            </a:r>
            <a:endParaRPr kumimoji="0" lang="ru-RU" sz="4000" b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Заповни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клітинки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4509120"/>
          <a:ext cx="8964488" cy="1152128"/>
        </p:xfrm>
        <a:graphic>
          <a:graphicData uri="http://schemas.openxmlformats.org/drawingml/2006/table">
            <a:tbl>
              <a:tblPr/>
              <a:tblGrid>
                <a:gridCol w="896355"/>
                <a:gridCol w="896355"/>
                <a:gridCol w="896355"/>
                <a:gridCol w="896355"/>
                <a:gridCol w="896355"/>
                <a:gridCol w="896355"/>
                <a:gridCol w="896355"/>
                <a:gridCol w="896355"/>
                <a:gridCol w="896355"/>
                <a:gridCol w="897293"/>
              </a:tblGrid>
              <a:tr h="11521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</a:rPr>
                        <a:t/>
                      </a:r>
                      <a:br>
                        <a:rPr lang="ru-RU" sz="1100">
                          <a:latin typeface="Calibri"/>
                        </a:rPr>
                      </a:b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800" b="1" i="1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800" b="1" i="1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800" b="1" i="1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Овал 10"/>
          <p:cNvSpPr/>
          <p:nvPr/>
        </p:nvSpPr>
        <p:spPr>
          <a:xfrm>
            <a:off x="251520" y="4653136"/>
            <a:ext cx="827584" cy="792088"/>
          </a:xfrm>
          <a:prstGeom prst="ellipse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115616" y="4653136"/>
            <a:ext cx="792088" cy="720080"/>
          </a:xfrm>
          <a:prstGeom prst="triangle">
            <a:avLst/>
          </a:prstGeom>
          <a:solidFill>
            <a:srgbClr val="16F6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15816" y="4653136"/>
            <a:ext cx="792088" cy="792088"/>
          </a:xfrm>
          <a:prstGeom prst="ellipse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4725144"/>
            <a:ext cx="720080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6516216" y="4653136"/>
            <a:ext cx="648072" cy="720080"/>
          </a:xfrm>
          <a:prstGeom prst="triangle">
            <a:avLst/>
          </a:prstGeom>
          <a:solidFill>
            <a:srgbClr val="16F6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452320" y="4725144"/>
            <a:ext cx="648072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351912" y="4581128"/>
            <a:ext cx="792088" cy="792088"/>
          </a:xfrm>
          <a:prstGeom prst="ellipse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81" name="Picture 9" descr="C:\Users\Наталья\Pictures\картинки к презентациям\af1ed1e56a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3586550" cy="3061967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051720" y="4725144"/>
            <a:ext cx="720080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779912" y="4653136"/>
            <a:ext cx="864096" cy="720080"/>
          </a:xfrm>
          <a:prstGeom prst="triangle">
            <a:avLst/>
          </a:prstGeom>
          <a:solidFill>
            <a:srgbClr val="16F6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652120" y="4653136"/>
            <a:ext cx="792088" cy="792088"/>
          </a:xfrm>
          <a:prstGeom prst="ellipse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-2"/>
            <a:ext cx="9144000" cy="706395"/>
          </a:xfrm>
          <a:prstGeom prst="rect">
            <a:avLst/>
          </a:prstGeom>
          <a:noFill/>
        </p:spPr>
      </p:pic>
      <p:pic>
        <p:nvPicPr>
          <p:cNvPr id="25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6151605"/>
            <a:ext cx="9144000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2484" y="404664"/>
            <a:ext cx="503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Творча майстерня</a:t>
            </a:r>
          </a:p>
          <a:p>
            <a:pPr algn="ctr"/>
            <a:r>
              <a:rPr lang="uk-UA" sz="4000" b="1" i="1" dirty="0" err="1" smtClean="0">
                <a:latin typeface="Times New Roman" pitchFamily="18" charset="0"/>
                <a:cs typeface="Times New Roman" pitchFamily="18" charset="0"/>
              </a:rPr>
              <a:t>“Прикрасимо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i="1" dirty="0" err="1" smtClean="0">
                <a:latin typeface="Times New Roman" pitchFamily="18" charset="0"/>
                <a:cs typeface="Times New Roman" pitchFamily="18" charset="0"/>
              </a:rPr>
              <a:t>посуд”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Наталья\Pictures\картинки к презентациям\i (9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0648"/>
            <a:ext cx="2016224" cy="2016224"/>
          </a:xfrm>
          <a:prstGeom prst="rect">
            <a:avLst/>
          </a:prstGeom>
          <a:noFill/>
        </p:spPr>
      </p:pic>
      <p:pic>
        <p:nvPicPr>
          <p:cNvPr id="29699" name="Picture 3" descr="C:\Users\Наталья\Downloads\166tmp_1454.jpg"/>
          <p:cNvPicPr>
            <a:picLocks noChangeAspect="1" noChangeArrowheads="1"/>
          </p:cNvPicPr>
          <p:nvPr/>
        </p:nvPicPr>
        <p:blipFill>
          <a:blip r:embed="rId3" cstate="print"/>
          <a:srcRect l="25631" t="-1412" r="21409"/>
          <a:stretch>
            <a:fillRect/>
          </a:stretch>
        </p:blipFill>
        <p:spPr bwMode="auto">
          <a:xfrm>
            <a:off x="2627784" y="1628800"/>
            <a:ext cx="4209019" cy="5229200"/>
          </a:xfrm>
          <a:prstGeom prst="rect">
            <a:avLst/>
          </a:prstGeom>
          <a:noFill/>
        </p:spPr>
      </p:pic>
      <p:pic>
        <p:nvPicPr>
          <p:cNvPr id="29700" name="Picture 4" descr="C:\Users\Наталья\Downloads\332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628800"/>
            <a:ext cx="4270310" cy="5229200"/>
          </a:xfrm>
          <a:prstGeom prst="rect">
            <a:avLst/>
          </a:prstGeom>
          <a:noFill/>
        </p:spPr>
      </p:pic>
      <p:pic>
        <p:nvPicPr>
          <p:cNvPr id="29701" name="Picture 5" descr="C:\Users\Наталья\Downloads\gidrija_geomet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530648"/>
            <a:ext cx="4333984" cy="5327352"/>
          </a:xfrm>
          <a:prstGeom prst="rect">
            <a:avLst/>
          </a:prstGeom>
          <a:noFill/>
        </p:spPr>
      </p:pic>
      <p:pic>
        <p:nvPicPr>
          <p:cNvPr id="29702" name="Picture 6" descr="C:\Users\Наталья\Downloads\slide_4.jpg"/>
          <p:cNvPicPr>
            <a:picLocks noChangeAspect="1" noChangeArrowheads="1"/>
          </p:cNvPicPr>
          <p:nvPr/>
        </p:nvPicPr>
        <p:blipFill>
          <a:blip r:embed="rId6" cstate="print"/>
          <a:srcRect t="3801" r="30313"/>
          <a:stretch>
            <a:fillRect/>
          </a:stretch>
        </p:blipFill>
        <p:spPr bwMode="auto">
          <a:xfrm>
            <a:off x="2555776" y="1490235"/>
            <a:ext cx="4464496" cy="5367765"/>
          </a:xfrm>
          <a:prstGeom prst="rect">
            <a:avLst/>
          </a:prstGeom>
          <a:noFill/>
        </p:spPr>
      </p:pic>
      <p:pic>
        <p:nvPicPr>
          <p:cNvPr id="29703" name="Picture 7" descr="C:\Users\Наталья\Downloads\st-6122.800x8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484785"/>
            <a:ext cx="4572000" cy="5373216"/>
          </a:xfrm>
          <a:prstGeom prst="rect">
            <a:avLst/>
          </a:prstGeom>
          <a:noFill/>
        </p:spPr>
      </p:pic>
      <p:pic>
        <p:nvPicPr>
          <p:cNvPr id="13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4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1745"/>
            <a:ext cx="6849886" cy="706395"/>
          </a:xfrm>
          <a:prstGeom prst="rect">
            <a:avLst/>
          </a:prstGeom>
          <a:noFill/>
        </p:spPr>
      </p:pic>
      <p:pic>
        <p:nvPicPr>
          <p:cNvPr id="15" name="Picture 2" descr="C:\Users\Наталья\Pictures\картинки к презентациям\i (9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60648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7264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Руханка</a:t>
            </a:r>
            <a:r>
              <a:rPr lang="uk-UA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«Веселий потяг»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Наталья\Downloads\depositphotos_7602559-stock-photo-toy-train-backgroun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268760"/>
            <a:ext cx="7048501" cy="5589240"/>
          </a:xfrm>
          <a:prstGeom prst="rect">
            <a:avLst/>
          </a:prstGeom>
          <a:noFill/>
        </p:spPr>
      </p:pic>
      <p:pic>
        <p:nvPicPr>
          <p:cNvPr id="4" name="Picture 3" descr="C:\Users\Наталья\Pictures\картинки к презентациям\i (6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32656"/>
            <a:ext cx="1752600" cy="1428750"/>
          </a:xfrm>
          <a:prstGeom prst="rect">
            <a:avLst/>
          </a:prstGeom>
          <a:noFill/>
        </p:spPr>
      </p:pic>
      <p:pic>
        <p:nvPicPr>
          <p:cNvPr id="5" name="Picture 7" descr="C:\Users\Наталья\Pictures\картинки к презентациям\картинки до різних презентацій\маль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2026357" cy="2808312"/>
          </a:xfrm>
          <a:prstGeom prst="rect">
            <a:avLst/>
          </a:prstGeom>
          <a:noFill/>
        </p:spPr>
      </p:pic>
      <p:pic>
        <p:nvPicPr>
          <p:cNvPr id="6" name="Picture 6" descr="C:\Users\Наталья\Pictures\картинки к презентациям\картинки до різних презентацій\дево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3429000"/>
            <a:ext cx="1962398" cy="2719672"/>
          </a:xfrm>
          <a:prstGeom prst="rect">
            <a:avLst/>
          </a:prstGeom>
          <a:noFill/>
        </p:spPr>
      </p:pic>
      <p:pic>
        <p:nvPicPr>
          <p:cNvPr id="7" name="Picture 8" descr="C:\Users\Наталья\Pictures\картинки к презентациям\картинки до різних презентацій\с гитарой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356992"/>
            <a:ext cx="1989311" cy="2756970"/>
          </a:xfrm>
          <a:prstGeom prst="rect">
            <a:avLst/>
          </a:prstGeom>
          <a:noFill/>
        </p:spPr>
      </p:pic>
      <p:pic>
        <p:nvPicPr>
          <p:cNvPr id="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вокзал, звуки пот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Downloads\habdjd_shem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6588224" y="980728"/>
            <a:ext cx="23762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Волновах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948264" y="2060848"/>
            <a:ext cx="1944216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Музей народного </a:t>
            </a:r>
            <a:r>
              <a:rPr lang="ru-RU" b="1" dirty="0" err="1" smtClean="0">
                <a:solidFill>
                  <a:schemeClr val="tx1"/>
                </a:solidFill>
              </a:rPr>
              <a:t>мистецтва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524328" y="4077072"/>
            <a:ext cx="1619672" cy="792088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Дослідницька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59832" y="6165304"/>
            <a:ext cx="1800200" cy="6926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Цукерочка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79712" y="1484784"/>
            <a:ext cx="1512168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Київ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0"/>
            <a:ext cx="3168352" cy="13407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Знаходимо незвичайні рішення !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дослідниць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48680"/>
            <a:ext cx="63265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Дослідницька лабораторія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Наталья\Downloads\Keselamatan-Kerja-di-Laborator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  <p:pic>
        <p:nvPicPr>
          <p:cNvPr id="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1" y="3079860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Наталья\Downloads\1748366-golden-rope-isolated-on-white-backgroun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9F4"/>
              </a:clrFrom>
              <a:clrTo>
                <a:srgbClr val="FAF9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85717">
            <a:off x="3028700" y="725999"/>
            <a:ext cx="5824606" cy="3880643"/>
          </a:xfrm>
          <a:prstGeom prst="rect">
            <a:avLst/>
          </a:prstGeom>
          <a:noFill/>
        </p:spPr>
      </p:pic>
      <p:pic>
        <p:nvPicPr>
          <p:cNvPr id="4" name="Picture 2" descr="C:\Users\Наталья\Pictures\картинки к презентациям\getImage (3) - копия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366504" cy="546188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5157192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Виміряйте довжину мотузки без лінійки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Pictures\картинки к презентациям\getImage (3) -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620688"/>
            <a:ext cx="4065353" cy="558924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221784"/>
            <a:ext cx="889248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6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Загадка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Його не можна побачити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нього не можливо доторкнутися,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посмакувати,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понюхати,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 він існує…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Він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повзе,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іде,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мчить,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біжить,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пливе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тільки вперед. </a:t>
            </a: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Його не можна повернути назад…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59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7264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Руханка</a:t>
            </a:r>
            <a:r>
              <a:rPr lang="uk-UA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«Веселий потяг»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Наталья\Downloads\depositphotos_7602559-stock-photo-toy-train-backgroun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268760"/>
            <a:ext cx="7048501" cy="5589240"/>
          </a:xfrm>
          <a:prstGeom prst="rect">
            <a:avLst/>
          </a:prstGeom>
          <a:noFill/>
        </p:spPr>
      </p:pic>
      <p:pic>
        <p:nvPicPr>
          <p:cNvPr id="4" name="Picture 3" descr="C:\Users\Наталья\Pictures\картинки к презентациям\i (6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4664"/>
            <a:ext cx="1752600" cy="1428750"/>
          </a:xfrm>
          <a:prstGeom prst="rect">
            <a:avLst/>
          </a:prstGeom>
          <a:noFill/>
        </p:spPr>
      </p:pic>
      <p:pic>
        <p:nvPicPr>
          <p:cNvPr id="5" name="Picture 7" descr="C:\Users\Наталья\Pictures\картинки к презентациям\картинки до різних презентацій\маль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2026357" cy="2808312"/>
          </a:xfrm>
          <a:prstGeom prst="rect">
            <a:avLst/>
          </a:prstGeom>
          <a:noFill/>
        </p:spPr>
      </p:pic>
      <p:pic>
        <p:nvPicPr>
          <p:cNvPr id="6" name="Picture 6" descr="C:\Users\Наталья\Pictures\картинки к презентациям\картинки до різних презентацій\дево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3429000"/>
            <a:ext cx="1962398" cy="2719672"/>
          </a:xfrm>
          <a:prstGeom prst="rect">
            <a:avLst/>
          </a:prstGeom>
          <a:noFill/>
        </p:spPr>
      </p:pic>
      <p:pic>
        <p:nvPicPr>
          <p:cNvPr id="7" name="Picture 8" descr="C:\Users\Наталья\Pictures\картинки к презентациям\картинки до різних презентацій\с гитарой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356992"/>
            <a:ext cx="1989311" cy="2756970"/>
          </a:xfrm>
          <a:prstGeom prst="rect">
            <a:avLst/>
          </a:prstGeom>
          <a:noFill/>
        </p:spPr>
      </p:pic>
      <p:pic>
        <p:nvPicPr>
          <p:cNvPr id="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вокзал, звуки пот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ья\Downloads\habdjd_shem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6588224" y="980728"/>
            <a:ext cx="23762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Волновах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948264" y="2060848"/>
            <a:ext cx="1944216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Музей народного </a:t>
            </a:r>
            <a:r>
              <a:rPr lang="ru-RU" b="1" dirty="0" err="1" smtClean="0">
                <a:solidFill>
                  <a:schemeClr val="tx1"/>
                </a:solidFill>
              </a:rPr>
              <a:t>мистецтва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524328" y="4077072"/>
            <a:ext cx="1619672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Дослідницька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59832" y="6165304"/>
            <a:ext cx="2088232" cy="69269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Цукерочка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979712" y="1484784"/>
            <a:ext cx="1512168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Київ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88640"/>
            <a:ext cx="316835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Працюємо самостійно!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2" name="цукер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1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C:\Users\Наталья\Downloads\9E573891-1DA8-41C8-A2FB-8C66B808798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00128"/>
            <a:ext cx="2657872" cy="2657872"/>
          </a:xfrm>
          <a:prstGeom prst="rect">
            <a:avLst/>
          </a:prstGeom>
          <a:noFill/>
        </p:spPr>
      </p:pic>
      <p:pic>
        <p:nvPicPr>
          <p:cNvPr id="31746" name="Picture 2" descr="C:\Users\Наталья\Downloads\традиционная-англ-система-весов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105" y="1916832"/>
            <a:ext cx="8867895" cy="4269258"/>
          </a:xfrm>
          <a:prstGeom prst="rect">
            <a:avLst/>
          </a:prstGeom>
          <a:noFill/>
        </p:spPr>
      </p:pic>
      <p:pic>
        <p:nvPicPr>
          <p:cNvPr id="31747" name="Picture 3" descr="C:\Users\Наталья\Downloads\99962564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1758" b="20604"/>
          <a:stretch>
            <a:fillRect/>
          </a:stretch>
        </p:blipFill>
        <p:spPr bwMode="auto">
          <a:xfrm>
            <a:off x="467544" y="260648"/>
            <a:ext cx="4248472" cy="2880320"/>
          </a:xfrm>
          <a:prstGeom prst="rect">
            <a:avLst/>
          </a:prstGeom>
          <a:noFill/>
        </p:spPr>
      </p:pic>
      <p:pic>
        <p:nvPicPr>
          <p:cNvPr id="31748" name="Picture 4" descr="C:\Users\Наталья\Downloads\15141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0728"/>
            <a:ext cx="3611978" cy="28895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48064" y="2132856"/>
            <a:ext cx="34243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7хвилин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0" name="Picture 6" descr="C:\Users\Наталья\Downloads\1-7718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08052">
            <a:off x="5755477" y="4108422"/>
            <a:ext cx="3533378" cy="3533378"/>
          </a:xfrm>
          <a:prstGeom prst="rect">
            <a:avLst/>
          </a:prstGeom>
          <a:noFill/>
        </p:spPr>
      </p:pic>
      <p:pic>
        <p:nvPicPr>
          <p:cNvPr id="31751" name="Picture 7" descr="C:\Users\Наталья\Pictures\картинки к презентациям\bee00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0"/>
            <a:ext cx="3268537" cy="2592288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72640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Руханка</a:t>
            </a:r>
            <a:r>
              <a:rPr lang="uk-UA" sz="4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«Веселий потяг»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Наталья\Downloads\depositphotos_7602559-stock-photo-toy-train-backgroun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052736"/>
            <a:ext cx="7048501" cy="5589240"/>
          </a:xfrm>
          <a:prstGeom prst="rect">
            <a:avLst/>
          </a:prstGeom>
          <a:noFill/>
        </p:spPr>
      </p:pic>
      <p:pic>
        <p:nvPicPr>
          <p:cNvPr id="4" name="Picture 3" descr="C:\Users\Наталья\Pictures\картинки к презентациям\i (6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32656"/>
            <a:ext cx="1752600" cy="1428750"/>
          </a:xfrm>
          <a:prstGeom prst="rect">
            <a:avLst/>
          </a:prstGeom>
          <a:noFill/>
        </p:spPr>
      </p:pic>
      <p:pic>
        <p:nvPicPr>
          <p:cNvPr id="5" name="Picture 7" descr="C:\Users\Наталья\Pictures\картинки к презентациям\картинки до різних презентацій\маль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2026357" cy="2808312"/>
          </a:xfrm>
          <a:prstGeom prst="rect">
            <a:avLst/>
          </a:prstGeom>
          <a:noFill/>
        </p:spPr>
      </p:pic>
      <p:pic>
        <p:nvPicPr>
          <p:cNvPr id="6" name="Picture 6" descr="C:\Users\Наталья\Pictures\картинки к презентациям\картинки до різних презентацій\дево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3429000"/>
            <a:ext cx="1962398" cy="2719672"/>
          </a:xfrm>
          <a:prstGeom prst="rect">
            <a:avLst/>
          </a:prstGeom>
          <a:noFill/>
        </p:spPr>
      </p:pic>
      <p:pic>
        <p:nvPicPr>
          <p:cNvPr id="7" name="Picture 8" descr="C:\Users\Наталья\Pictures\картинки к презентациям\картинки до різних презентацій\с гитарой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356992"/>
            <a:ext cx="1989311" cy="2756970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вокзал, звуки пот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Downloads\habdjd_shema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6588224" y="980728"/>
            <a:ext cx="23762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Волновах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948264" y="2060848"/>
            <a:ext cx="1944216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Музей народного </a:t>
            </a:r>
            <a:r>
              <a:rPr lang="ru-RU" b="1" dirty="0" err="1" smtClean="0">
                <a:solidFill>
                  <a:schemeClr val="tx1"/>
                </a:solidFill>
              </a:rPr>
              <a:t>мистецтва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524328" y="4077072"/>
            <a:ext cx="1619672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Дослідницька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059832" y="6165304"/>
            <a:ext cx="2088232" cy="6926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Цукерочка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979712" y="1484784"/>
            <a:ext cx="1512168" cy="64807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Київ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88640"/>
            <a:ext cx="3168352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Екскурсія Києвом!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Киї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Наталья\Downloads\931aa8c939_1209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6669112" cy="5400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91680" y="332656"/>
            <a:ext cx="5866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Київ – столиця України!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1835696" y="1628800"/>
            <a:ext cx="541000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Київ-місто історичне,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Йому вже багато літ.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воно красиве, вічне,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Навесні каштанів цвіт.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нього почалась держава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прадавні ще часи …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ньому наша міць і слава,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ньому предків голоси.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661248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Майдан Незалежності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C:\Users\Наталья\Downloads\ContentFileGalImages_121_bogd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124744"/>
            <a:ext cx="6696744" cy="54088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843808" y="1484784"/>
            <a:ext cx="58356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Пам'ятник Богдану Хмельницькому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 descr="C:\Users\Наталья\Downloads\ki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124744"/>
            <a:ext cx="6696744" cy="547260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275856" y="1412776"/>
            <a:ext cx="4521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Софіївський</a:t>
            </a:r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собор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3" name="Picture 5" descr="C:\Users\Наталья\Downloads\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124744"/>
            <a:ext cx="6768752" cy="547260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259632" y="5805264"/>
            <a:ext cx="28870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Нічне місто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4" name="Picture 6" descr="C:\Users\Наталья\Downloads\0264570ece541b0845e5f47dc07c61c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1124744"/>
            <a:ext cx="6912768" cy="554461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796136" y="1268760"/>
            <a:ext cx="1811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Дніпро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0"/>
            <a:ext cx="64665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Гра «Розкажи про мандри»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4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365860" y="3079859"/>
            <a:ext cx="6849886" cy="7063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836712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8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розповім вдома про…</a:t>
            </a:r>
            <a:endParaRPr lang="ru-RU" sz="4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81175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3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  <p:pic>
        <p:nvPicPr>
          <p:cNvPr id="2050" name="Picture 2" descr="C:\Users\Наталья\Downloads\smayli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37895"/>
            <a:ext cx="7080448" cy="56201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-243408"/>
            <a:ext cx="51938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Молодц</a:t>
            </a:r>
            <a:r>
              <a:rPr lang="uk-UA" sz="9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і!</a:t>
            </a:r>
            <a:endParaRPr lang="ru-RU" sz="9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64704"/>
            <a:ext cx="6120680" cy="3658418"/>
          </a:xfrm>
        </p:spPr>
        <p:txBody>
          <a:bodyPr>
            <a:noAutofit/>
          </a:bodyPr>
          <a:lstStyle/>
          <a:p>
            <a:r>
              <a:rPr lang="uk-UA" sz="19900" b="1" dirty="0" smtClean="0">
                <a:solidFill>
                  <a:srgbClr val="FF0000"/>
                </a:solidFill>
              </a:rPr>
              <a:t>час</a:t>
            </a:r>
            <a:endParaRPr lang="ru-RU" sz="199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D:\YandexDisk\Фотокамера\620-160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0"/>
            <a:ext cx="3912543" cy="3912543"/>
          </a:xfrm>
          <a:prstGeom prst="rect">
            <a:avLst/>
          </a:prstGeom>
          <a:noFill/>
        </p:spPr>
      </p:pic>
      <p:pic>
        <p:nvPicPr>
          <p:cNvPr id="15363" name="Picture 3" descr="D:\YandexDisk\Фотокамера\574643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AFB"/>
              </a:clrFrom>
              <a:clrTo>
                <a:srgbClr val="FCFA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3851920" y="0"/>
            <a:ext cx="2373771" cy="1772816"/>
          </a:xfrm>
          <a:prstGeom prst="rect">
            <a:avLst/>
          </a:prstGeom>
          <a:noFill/>
        </p:spPr>
      </p:pic>
      <p:pic>
        <p:nvPicPr>
          <p:cNvPr id="15364" name="Picture 4" descr="D:\YandexDisk\Фотокамера\415438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63881">
            <a:off x="684426" y="574363"/>
            <a:ext cx="2774715" cy="1894098"/>
          </a:xfrm>
          <a:prstGeom prst="rect">
            <a:avLst/>
          </a:prstGeom>
          <a:noFill/>
        </p:spPr>
      </p:pic>
      <p:pic>
        <p:nvPicPr>
          <p:cNvPr id="15365" name="Picture 5" descr="D:\YandexDisk\Фотокамера\klassnye-chasy-dlya-detey-srednie-klassy-65803-larg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3016"/>
            <a:ext cx="4379978" cy="3284984"/>
          </a:xfrm>
          <a:prstGeom prst="rect">
            <a:avLst/>
          </a:prstGeom>
          <a:noFill/>
        </p:spPr>
      </p:pic>
      <p:pic>
        <p:nvPicPr>
          <p:cNvPr id="15366" name="Picture 6" descr="D:\YandexDisk\Фотокамера\market_1aXGm9Pflz4zX_lGnWIIxg_600x80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8304" y="4005064"/>
            <a:ext cx="3178296" cy="2852936"/>
          </a:xfrm>
          <a:prstGeom prst="rect">
            <a:avLst/>
          </a:prstGeom>
          <a:noFill/>
        </p:spPr>
      </p:pic>
      <p:pic>
        <p:nvPicPr>
          <p:cNvPr id="15367" name="Picture 7" descr="D:\YandexDisk\Фотокамера\motivator-1984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14" t="3048" r="5392" b="11214"/>
          <a:stretch>
            <a:fillRect/>
          </a:stretch>
        </p:blipFill>
        <p:spPr bwMode="auto">
          <a:xfrm rot="600358">
            <a:off x="6663716" y="4082571"/>
            <a:ext cx="1542097" cy="2661702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Чи можна загубити час</a:t>
            </a: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489938" cy="5297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7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час за годинником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D:\YandexDisk\Фотокамера\278494_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ABAAA8"/>
              </a:clrFrom>
              <a:clrTo>
                <a:srgbClr val="ABAAA8">
                  <a:alpha val="0"/>
                </a:srgbClr>
              </a:clrTo>
            </a:clrChange>
          </a:blip>
          <a:srcRect r="-841" b="486"/>
          <a:stretch>
            <a:fillRect/>
          </a:stretch>
        </p:blipFill>
        <p:spPr bwMode="auto">
          <a:xfrm>
            <a:off x="1691680" y="1196752"/>
            <a:ext cx="5472608" cy="5400600"/>
          </a:xfrm>
          <a:prstGeom prst="rect">
            <a:avLst/>
          </a:prstGeom>
          <a:noFill/>
        </p:spPr>
      </p:pic>
      <p:pic>
        <p:nvPicPr>
          <p:cNvPr id="17411" name="Picture 3" descr="D:\YandexDisk\Фотокамера\clock-wal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052736"/>
            <a:ext cx="6383461" cy="5988472"/>
          </a:xfrm>
          <a:prstGeom prst="rect">
            <a:avLst/>
          </a:prstGeom>
          <a:noFill/>
        </p:spPr>
      </p:pic>
      <p:pic>
        <p:nvPicPr>
          <p:cNvPr id="17412" name="Picture 4" descr="D:\YandexDisk\Фотокамера\006693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DBDBF"/>
              </a:clrFrom>
              <a:clrTo>
                <a:srgbClr val="BDBD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052736"/>
            <a:ext cx="7128792" cy="5805264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1745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Овал 46"/>
          <p:cNvSpPr/>
          <p:nvPr/>
        </p:nvSpPr>
        <p:spPr>
          <a:xfrm>
            <a:off x="4716016" y="404664"/>
            <a:ext cx="3528392" cy="33843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8435" name="Picture 3" descr="C:\Users\Наталья\Pictures\картинки к презентациям\картинки до різних презентацій\id007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2922"/>
            <a:ext cx="9209798" cy="6870922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0" y="6237312"/>
            <a:ext cx="9144000" cy="72008"/>
          </a:xfrm>
          <a:prstGeom prst="line">
            <a:avLst/>
          </a:prstGeom>
          <a:ln w="698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5805264"/>
            <a:ext cx="25152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892480" y="5877272"/>
            <a:ext cx="251520" cy="288032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35896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11560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11960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059832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411760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364088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35696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788024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187624" y="5805264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40152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100392" y="5661248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444208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948264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24328" y="5733256"/>
            <a:ext cx="323528" cy="576064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4" name="Picture 2" descr="D:\YandexDisk\Фотокамера\depositphotos_2260883-stock-illustration-steam-locomotive-with-driver-and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67" y="2564904"/>
            <a:ext cx="9125833" cy="37444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32040" y="5157192"/>
            <a:ext cx="259228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Волноваха - Київ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644008" y="404664"/>
            <a:ext cx="3456384" cy="33123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Поле 25"/>
          <p:cNvSpPr txBox="1"/>
          <p:nvPr/>
        </p:nvSpPr>
        <p:spPr>
          <a:xfrm>
            <a:off x="6084168" y="404664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12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4" name="Поле 28"/>
          <p:cNvSpPr txBox="1"/>
          <p:nvPr/>
        </p:nvSpPr>
        <p:spPr>
          <a:xfrm>
            <a:off x="6156176" y="3068960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6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5" name="Поле 22"/>
          <p:cNvSpPr txBox="1"/>
          <p:nvPr/>
        </p:nvSpPr>
        <p:spPr>
          <a:xfrm>
            <a:off x="4788024" y="1916832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9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6" name="Поле 29"/>
          <p:cNvSpPr txBox="1"/>
          <p:nvPr/>
        </p:nvSpPr>
        <p:spPr>
          <a:xfrm>
            <a:off x="7596336" y="1772816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3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7" name="Поле 19"/>
          <p:cNvSpPr txBox="1"/>
          <p:nvPr/>
        </p:nvSpPr>
        <p:spPr>
          <a:xfrm>
            <a:off x="5364088" y="620688"/>
            <a:ext cx="603250" cy="49276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11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8" name="Поле 18"/>
          <p:cNvSpPr txBox="1"/>
          <p:nvPr/>
        </p:nvSpPr>
        <p:spPr>
          <a:xfrm>
            <a:off x="4932040" y="1196752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10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39" name="Поле 21"/>
          <p:cNvSpPr txBox="1"/>
          <p:nvPr/>
        </p:nvSpPr>
        <p:spPr>
          <a:xfrm>
            <a:off x="5004048" y="2492896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8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0" name="Поле 20"/>
          <p:cNvSpPr txBox="1"/>
          <p:nvPr/>
        </p:nvSpPr>
        <p:spPr>
          <a:xfrm>
            <a:off x="5436096" y="2924944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7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1" name="Поле 27"/>
          <p:cNvSpPr txBox="1"/>
          <p:nvPr/>
        </p:nvSpPr>
        <p:spPr>
          <a:xfrm>
            <a:off x="6876256" y="2996952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5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2" name="Поле 26"/>
          <p:cNvSpPr txBox="1"/>
          <p:nvPr/>
        </p:nvSpPr>
        <p:spPr>
          <a:xfrm>
            <a:off x="7308304" y="2492896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4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3" name="Поле 23"/>
          <p:cNvSpPr txBox="1"/>
          <p:nvPr/>
        </p:nvSpPr>
        <p:spPr>
          <a:xfrm>
            <a:off x="7380312" y="1196752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2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4" name="Поле 24"/>
          <p:cNvSpPr txBox="1"/>
          <p:nvPr/>
        </p:nvSpPr>
        <p:spPr>
          <a:xfrm>
            <a:off x="6876256" y="620688"/>
            <a:ext cx="571500" cy="5486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ea typeface="Calibri"/>
                <a:cs typeface="Times New Roman"/>
              </a:rPr>
              <a:t>1</a:t>
            </a:r>
            <a:endParaRPr lang="ru-RU" sz="1200" dirty="0">
              <a:effectLst/>
              <a:ea typeface="Calibri"/>
              <a:cs typeface="Times New Roman"/>
            </a:endParaRPr>
          </a:p>
        </p:txBody>
      </p:sp>
      <p:sp>
        <p:nvSpPr>
          <p:cNvPr id="45" name="Стрелка вверх 44"/>
          <p:cNvSpPr/>
          <p:nvPr/>
        </p:nvSpPr>
        <p:spPr>
          <a:xfrm rot="7058905">
            <a:off x="6590548" y="1792390"/>
            <a:ext cx="355388" cy="96896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верх 45"/>
          <p:cNvSpPr/>
          <p:nvPr/>
        </p:nvSpPr>
        <p:spPr>
          <a:xfrm rot="10625888">
            <a:off x="6341282" y="1992364"/>
            <a:ext cx="170077" cy="12170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300192" y="2276872"/>
            <a:ext cx="2880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верх 48"/>
          <p:cNvSpPr/>
          <p:nvPr/>
        </p:nvSpPr>
        <p:spPr>
          <a:xfrm rot="14061336">
            <a:off x="5777919" y="1830912"/>
            <a:ext cx="218669" cy="11307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228184" y="198884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вокзал, звуки пот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2" name="прибуття потягу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3" name="прибуття потягу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4" name="прибуття потягу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5" name="mix_27s (audio-joiner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11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  <p:bldLst>
      <p:bldP spid="45" grpId="0" animBg="1"/>
      <p:bldP spid="46" grpId="0" animBg="1"/>
      <p:bldP spid="48" grpId="0" animBg="1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ownloads\habdjd_shema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6588224" y="980728"/>
            <a:ext cx="2376264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Волновах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948264" y="2060848"/>
            <a:ext cx="1944216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Музей народного </a:t>
            </a:r>
            <a:r>
              <a:rPr lang="ru-RU" b="1" dirty="0" err="1" smtClean="0">
                <a:solidFill>
                  <a:schemeClr val="tx1"/>
                </a:solidFill>
              </a:rPr>
              <a:t>мистецтва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524328" y="4077072"/>
            <a:ext cx="1619672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Дослідницька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31840" y="6165304"/>
            <a:ext cx="1800200" cy="6926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Цукерочка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979712" y="1484784"/>
            <a:ext cx="1512168" cy="64807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Київ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16016" y="1124744"/>
            <a:ext cx="864096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15.40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56176" y="2924944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16.40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56176" y="450912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16.50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11560" y="2924944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19.55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563888" y="4797152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17.55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467544" y="188640"/>
            <a:ext cx="3528392" cy="1080120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Працю</a:t>
            </a:r>
            <a:r>
              <a:rPr lang="uk-UA" sz="3200" b="1" dirty="0" err="1" smtClean="0">
                <a:solidFill>
                  <a:schemeClr val="tx1"/>
                </a:solidFill>
              </a:rPr>
              <a:t>ємо</a:t>
            </a:r>
            <a:r>
              <a:rPr lang="uk-UA" sz="3200" b="1" dirty="0" smtClean="0">
                <a:solidFill>
                  <a:schemeClr val="tx1"/>
                </a:solidFill>
              </a:rPr>
              <a:t> в групах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талья\Downloads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5396"/>
            <a:ext cx="9324528" cy="69933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44008" y="4077072"/>
            <a:ext cx="1296144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каса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0" y="5949280"/>
            <a:ext cx="1080120" cy="764704"/>
          </a:xfrm>
          <a:prstGeom prst="triangle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187624" y="5949280"/>
            <a:ext cx="792088" cy="764704"/>
          </a:xfrm>
          <a:prstGeom prst="ellipse">
            <a:avLst/>
          </a:prstGeom>
          <a:solidFill>
            <a:srgbClr val="16F61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5949280"/>
            <a:ext cx="720080" cy="72008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5877272"/>
            <a:ext cx="1080120" cy="764704"/>
          </a:xfrm>
          <a:prstGeom prst="triangle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3968" y="5949280"/>
            <a:ext cx="792088" cy="764704"/>
          </a:xfrm>
          <a:prstGeom prst="ellipse">
            <a:avLst/>
          </a:prstGeom>
          <a:solidFill>
            <a:srgbClr val="16F61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220072" y="5949280"/>
            <a:ext cx="720080" cy="72008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156176" y="5877272"/>
            <a:ext cx="1080120" cy="764704"/>
          </a:xfrm>
          <a:prstGeom prst="triangle">
            <a:avLst/>
          </a:prstGeom>
          <a:solidFill>
            <a:srgbClr val="D6009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380312" y="5877272"/>
            <a:ext cx="792088" cy="764704"/>
          </a:xfrm>
          <a:prstGeom prst="ellipse">
            <a:avLst/>
          </a:prstGeom>
          <a:solidFill>
            <a:srgbClr val="16F61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423920" y="5949280"/>
            <a:ext cx="720080" cy="72008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2636912"/>
            <a:ext cx="2736304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</a:rPr>
              <a:t>Волноваха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6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719057" y="3079860"/>
            <a:ext cx="6849886" cy="706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0"/>
            <a:ext cx="72640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Руханка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«Веселий потяг»</a:t>
            </a:r>
            <a:endParaRPr kumimoji="0" lang="uk-UA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\Downloads\depositphotos_7602559-stock-photo-toy-train-backgroun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268760"/>
            <a:ext cx="7048501" cy="5589240"/>
          </a:xfrm>
          <a:prstGeom prst="rect">
            <a:avLst/>
          </a:prstGeom>
          <a:noFill/>
        </p:spPr>
      </p:pic>
      <p:pic>
        <p:nvPicPr>
          <p:cNvPr id="1027" name="Picture 3" descr="C:\Users\Наталья\Pictures\картинки к презентациям\i (64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4664"/>
            <a:ext cx="1752600" cy="1428750"/>
          </a:xfrm>
          <a:prstGeom prst="rect">
            <a:avLst/>
          </a:prstGeom>
          <a:noFill/>
        </p:spPr>
      </p:pic>
      <p:pic>
        <p:nvPicPr>
          <p:cNvPr id="1030" name="Picture 6" descr="C:\Users\Наталья\Pictures\картинки к презентациям\картинки до різних презентацій\девоч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429000"/>
            <a:ext cx="1962398" cy="2719672"/>
          </a:xfrm>
          <a:prstGeom prst="rect">
            <a:avLst/>
          </a:prstGeom>
          <a:noFill/>
        </p:spPr>
      </p:pic>
      <p:pic>
        <p:nvPicPr>
          <p:cNvPr id="1031" name="Picture 7" descr="C:\Users\Наталья\Pictures\картинки к презентациям\картинки до різних презентацій\мальчи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284984"/>
            <a:ext cx="2026357" cy="2808312"/>
          </a:xfrm>
          <a:prstGeom prst="rect">
            <a:avLst/>
          </a:prstGeom>
          <a:noFill/>
        </p:spPr>
      </p:pic>
      <p:pic>
        <p:nvPicPr>
          <p:cNvPr id="1032" name="Picture 8" descr="C:\Users\Наталья\Pictures\картинки к презентациям\картинки до різних презентацій\с гитарой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356992"/>
            <a:ext cx="1989311" cy="2756970"/>
          </a:xfrm>
          <a:prstGeom prst="rect">
            <a:avLst/>
          </a:prstGeom>
          <a:noFill/>
        </p:spPr>
      </p:pic>
      <p:pic>
        <p:nvPicPr>
          <p:cNvPr id="9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3071746" y="3079859"/>
            <a:ext cx="6849886" cy="706395"/>
          </a:xfrm>
          <a:prstGeom prst="rect">
            <a:avLst/>
          </a:prstGeom>
          <a:noFill/>
        </p:spPr>
      </p:pic>
      <p:pic>
        <p:nvPicPr>
          <p:cNvPr id="10" name="Picture 2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365860" y="3079859"/>
            <a:ext cx="6849886" cy="706395"/>
          </a:xfrm>
          <a:prstGeom prst="rect">
            <a:avLst/>
          </a:prstGeom>
          <a:noFill/>
        </p:spPr>
      </p:pic>
      <p:pic>
        <p:nvPicPr>
          <p:cNvPr id="11" name="вокзал, звуки потя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282</Words>
  <Application>Microsoft Office PowerPoint</Application>
  <PresentationFormat>Экран (4:3)</PresentationFormat>
  <Paragraphs>117</Paragraphs>
  <Slides>27</Slides>
  <Notes>1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                         Бінарний урок               ( математика та образотворче мистецтво)                                                      1 клас  «Визначення часу за годинником. Додавання  і віднімання одиниць вимірювання часу.  Задачі на час. Розпізнавання геометричних фігур.  Поняття орнаменту (на елементарному рівні). Розширення уявлень про декоративне прикрашання форм геометричними елементами». </vt:lpstr>
      <vt:lpstr>Слайд 2</vt:lpstr>
      <vt:lpstr>час</vt:lpstr>
      <vt:lpstr>Чи можна загубити час?</vt:lpstr>
      <vt:lpstr>Визначте час за годинником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Бінарний урок               ( математика та образотворче мистецтво)                                                      1 клас  «Визначення часу за годинником. Додавання  і віднімання одиниць вимірювання часу.  Задачі на час. Розпізнавання геометричних фігур.  Поняття орнаменту (на елементарному рівні). Розширення уявлень про декоративне прикрашання форм геометричними елементами». </dc:title>
  <cp:lastModifiedBy>Наталья</cp:lastModifiedBy>
  <cp:revision>7</cp:revision>
  <dcterms:modified xsi:type="dcterms:W3CDTF">2017-03-03T23:26:26Z</dcterms:modified>
</cp:coreProperties>
</file>