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8" r:id="rId2"/>
    <p:sldId id="257" r:id="rId3"/>
    <p:sldId id="259" r:id="rId4"/>
    <p:sldId id="260" r:id="rId5"/>
    <p:sldId id="262" r:id="rId6"/>
    <p:sldId id="261" r:id="rId7"/>
    <p:sldId id="264" r:id="rId8"/>
    <p:sldId id="263" r:id="rId9"/>
    <p:sldId id="266" r:id="rId10"/>
    <p:sldId id="265" r:id="rId11"/>
    <p:sldId id="269" r:id="rId12"/>
    <p:sldId id="267" r:id="rId13"/>
    <p:sldId id="270" r:id="rId14"/>
    <p:sldId id="268" r:id="rId15"/>
    <p:sldId id="272" r:id="rId16"/>
    <p:sldId id="271" r:id="rId17"/>
    <p:sldId id="274" r:id="rId18"/>
    <p:sldId id="281" r:id="rId19"/>
    <p:sldId id="278" r:id="rId20"/>
    <p:sldId id="273" r:id="rId21"/>
    <p:sldId id="275" r:id="rId22"/>
    <p:sldId id="256" r:id="rId23"/>
    <p:sldId id="280" r:id="rId24"/>
    <p:sldId id="276" r:id="rId25"/>
    <p:sldId id="279" r:id="rId26"/>
    <p:sldId id="27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D6E4C3-06BA-496B-8CFB-CA4DFAF8739E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403F21-550A-46D6-A9EB-064B104942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3F21-550A-46D6-A9EB-064B1049426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3F21-550A-46D6-A9EB-064B1049426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3F21-550A-46D6-A9EB-064B1049426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3F21-550A-46D6-A9EB-064B1049426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3F21-550A-46D6-A9EB-064B1049426B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3F21-550A-46D6-A9EB-064B1049426B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03F21-550A-46D6-A9EB-064B1049426B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32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3651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8" y="4797152"/>
            <a:ext cx="7920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Monotype Corsiva" pitchFamily="66" charset="0"/>
              </a:rPr>
              <a:t>Урок математики </a:t>
            </a:r>
          </a:p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Monotype Corsiva" pitchFamily="66" charset="0"/>
              </a:rPr>
              <a:t>у 3-Д клас</a:t>
            </a:r>
            <a:r>
              <a:rPr lang="uk-UA" sz="5400" b="1" dirty="0" smtClean="0">
                <a:solidFill>
                  <a:srgbClr val="0070C0"/>
                </a:solidFill>
                <a:latin typeface="Monotype Corsiva" pitchFamily="66" charset="0"/>
              </a:rPr>
              <a:t>і</a:t>
            </a:r>
            <a:endParaRPr lang="ru-RU" sz="54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ixies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60648"/>
            <a:ext cx="3086100" cy="51149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67944" y="1628800"/>
            <a:ext cx="424847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smtClean="0">
                <a:solidFill>
                  <a:srgbClr val="0070C0"/>
                </a:solidFill>
              </a:rPr>
              <a:t>Розв'яжіть задачу №</a:t>
            </a:r>
            <a:r>
              <a:rPr lang="uk-UA" sz="4400" b="1" dirty="0" smtClean="0">
                <a:solidFill>
                  <a:srgbClr val="0070C0"/>
                </a:solidFill>
              </a:rPr>
              <a:t>250 </a:t>
            </a:r>
            <a:r>
              <a:rPr lang="uk-UA" sz="4400" b="1" dirty="0" smtClean="0">
                <a:solidFill>
                  <a:srgbClr val="0070C0"/>
                </a:solidFill>
              </a:rPr>
              <a:t>на с. 40 (усно)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139952" y="443711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55576" y="537321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331640" y="364502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644008" y="299695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308304" y="537321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292080" y="5589240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00392" y="400506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707904" y="1700808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979712" y="2060848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7" name="Рисунок 16" descr="Fixies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005064"/>
            <a:ext cx="878979" cy="1537013"/>
          </a:xfrm>
          <a:prstGeom prst="rect">
            <a:avLst/>
          </a:prstGeom>
        </p:spPr>
      </p:pic>
      <p:pic>
        <p:nvPicPr>
          <p:cNvPr id="18" name="Рисунок 17" descr="Fixies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844824"/>
            <a:ext cx="1210283" cy="1832049"/>
          </a:xfrm>
          <a:prstGeom prst="rect">
            <a:avLst/>
          </a:prstGeom>
        </p:spPr>
      </p:pic>
      <p:pic>
        <p:nvPicPr>
          <p:cNvPr id="19" name="Рисунок 18" descr="Fixies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476672"/>
            <a:ext cx="828795" cy="1668016"/>
          </a:xfrm>
          <a:prstGeom prst="rect">
            <a:avLst/>
          </a:prstGeom>
        </p:spPr>
      </p:pic>
      <p:pic>
        <p:nvPicPr>
          <p:cNvPr id="20" name="Рисунок 19" descr="Fixies9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75856" y="1"/>
            <a:ext cx="1008112" cy="1670852"/>
          </a:xfrm>
          <a:prstGeom prst="rect">
            <a:avLst/>
          </a:prstGeom>
        </p:spPr>
      </p:pic>
      <p:pic>
        <p:nvPicPr>
          <p:cNvPr id="22" name="Рисунок 21" descr="Fixies3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55976" y="836712"/>
            <a:ext cx="1546870" cy="2170818"/>
          </a:xfrm>
          <a:prstGeom prst="rect">
            <a:avLst/>
          </a:prstGeom>
        </p:spPr>
      </p:pic>
      <p:pic>
        <p:nvPicPr>
          <p:cNvPr id="23" name="Рисунок 22" descr="d63a618989ce83f5971fcaed0e03249c__200x200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75856" y="2780928"/>
            <a:ext cx="1600572" cy="1600572"/>
          </a:xfrm>
          <a:prstGeom prst="rect">
            <a:avLst/>
          </a:prstGeom>
        </p:spPr>
      </p:pic>
      <p:pic>
        <p:nvPicPr>
          <p:cNvPr id="26" name="Рисунок 25" descr="Fixies5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821520" y="3933056"/>
            <a:ext cx="1318057" cy="1604020"/>
          </a:xfrm>
          <a:prstGeom prst="rect">
            <a:avLst/>
          </a:prstGeom>
        </p:spPr>
      </p:pic>
      <p:pic>
        <p:nvPicPr>
          <p:cNvPr id="29" name="Рисунок 28" descr="to_fix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415317" y="2564904"/>
            <a:ext cx="1728683" cy="1467247"/>
          </a:xfrm>
          <a:prstGeom prst="rect">
            <a:avLst/>
          </a:prstGeom>
        </p:spPr>
      </p:pic>
      <p:pic>
        <p:nvPicPr>
          <p:cNvPr id="31" name="Рисунок 30" descr="Fixies1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668344" y="1196752"/>
            <a:ext cx="1247031" cy="1494569"/>
          </a:xfrm>
          <a:prstGeom prst="rect">
            <a:avLst/>
          </a:prstGeom>
        </p:spPr>
      </p:pic>
      <p:sp>
        <p:nvSpPr>
          <p:cNvPr id="24" name="Стрелка вверх 23"/>
          <p:cNvSpPr/>
          <p:nvPr/>
        </p:nvSpPr>
        <p:spPr>
          <a:xfrm rot="1380000">
            <a:off x="971600" y="4869160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1380000">
            <a:off x="1187624" y="4149080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верх 26"/>
          <p:cNvSpPr/>
          <p:nvPr/>
        </p:nvSpPr>
        <p:spPr>
          <a:xfrm rot="1380000">
            <a:off x="1619672" y="3140968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верх 29"/>
          <p:cNvSpPr/>
          <p:nvPr/>
        </p:nvSpPr>
        <p:spPr>
          <a:xfrm rot="1380000">
            <a:off x="1907704" y="2492896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SlantUp">
              <a:avLst/>
            </a:prstTxWarp>
            <a:scene3d>
              <a:camera prst="isometricLeftDown"/>
              <a:lightRig rig="threePt" dir="t"/>
            </a:scene3d>
          </a:bodyPr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2555776" y="1844824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3131840" y="1844824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rot="-1500000">
            <a:off x="4380360" y="2442923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 rot="-1500000">
            <a:off x="4092329" y="1938868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8676456" y="2492896"/>
            <a:ext cx="323528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7" name="Рисунок 36" descr="Fixies7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876256" y="3789040"/>
            <a:ext cx="999753" cy="15718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ixies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1" y="548680"/>
            <a:ext cx="3386531" cy="47525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95936" y="1196752"/>
            <a:ext cx="48965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Порівняйте </a:t>
            </a:r>
          </a:p>
          <a:p>
            <a:pPr algn="ctr"/>
            <a:r>
              <a:rPr lang="uk-UA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іменовані числа !</a:t>
            </a:r>
          </a:p>
          <a:p>
            <a:pPr algn="ctr"/>
            <a:r>
              <a:rPr lang="uk-UA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№251 с. 41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139952" y="443711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55576" y="537321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331640" y="364502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644008" y="299695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092280" y="544522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292080" y="5589240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956376" y="407707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707904" y="1700808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979712" y="2060848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7" name="Рисунок 16" descr="Fixies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005064"/>
            <a:ext cx="878979" cy="1537013"/>
          </a:xfrm>
          <a:prstGeom prst="rect">
            <a:avLst/>
          </a:prstGeom>
        </p:spPr>
      </p:pic>
      <p:pic>
        <p:nvPicPr>
          <p:cNvPr id="18" name="Рисунок 17" descr="Fixies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844824"/>
            <a:ext cx="1210283" cy="1832049"/>
          </a:xfrm>
          <a:prstGeom prst="rect">
            <a:avLst/>
          </a:prstGeom>
        </p:spPr>
      </p:pic>
      <p:pic>
        <p:nvPicPr>
          <p:cNvPr id="19" name="Рисунок 18" descr="Fixies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476672"/>
            <a:ext cx="828795" cy="1668016"/>
          </a:xfrm>
          <a:prstGeom prst="rect">
            <a:avLst/>
          </a:prstGeom>
        </p:spPr>
      </p:pic>
      <p:pic>
        <p:nvPicPr>
          <p:cNvPr id="20" name="Рисунок 19" descr="Fixies9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75856" y="1"/>
            <a:ext cx="1008112" cy="1670852"/>
          </a:xfrm>
          <a:prstGeom prst="rect">
            <a:avLst/>
          </a:prstGeom>
        </p:spPr>
      </p:pic>
      <p:pic>
        <p:nvPicPr>
          <p:cNvPr id="22" name="Рисунок 21" descr="Fixies3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55976" y="836712"/>
            <a:ext cx="1546870" cy="2170818"/>
          </a:xfrm>
          <a:prstGeom prst="rect">
            <a:avLst/>
          </a:prstGeom>
        </p:spPr>
      </p:pic>
      <p:pic>
        <p:nvPicPr>
          <p:cNvPr id="23" name="Рисунок 22" descr="d63a618989ce83f5971fcaed0e03249c__200x200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75856" y="2780928"/>
            <a:ext cx="1600572" cy="1600572"/>
          </a:xfrm>
          <a:prstGeom prst="rect">
            <a:avLst/>
          </a:prstGeom>
        </p:spPr>
      </p:pic>
      <p:pic>
        <p:nvPicPr>
          <p:cNvPr id="26" name="Рисунок 25" descr="Fixies5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821520" y="3933056"/>
            <a:ext cx="1318057" cy="1604020"/>
          </a:xfrm>
          <a:prstGeom prst="rect">
            <a:avLst/>
          </a:prstGeom>
        </p:spPr>
      </p:pic>
      <p:pic>
        <p:nvPicPr>
          <p:cNvPr id="29" name="Рисунок 28" descr="to_fix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020272" y="2636912"/>
            <a:ext cx="1728683" cy="1467247"/>
          </a:xfrm>
          <a:prstGeom prst="rect">
            <a:avLst/>
          </a:prstGeom>
        </p:spPr>
      </p:pic>
      <p:pic>
        <p:nvPicPr>
          <p:cNvPr id="31" name="Рисунок 30" descr="Fixies1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596336" y="1484784"/>
            <a:ext cx="1247031" cy="1494569"/>
          </a:xfrm>
          <a:prstGeom prst="rect">
            <a:avLst/>
          </a:prstGeom>
        </p:spPr>
      </p:pic>
      <p:sp>
        <p:nvSpPr>
          <p:cNvPr id="24" name="Стрелка вверх 23"/>
          <p:cNvSpPr/>
          <p:nvPr/>
        </p:nvSpPr>
        <p:spPr>
          <a:xfrm rot="1380000">
            <a:off x="971600" y="4869160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1380000">
            <a:off x="1187624" y="4149080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верх 26"/>
          <p:cNvSpPr/>
          <p:nvPr/>
        </p:nvSpPr>
        <p:spPr>
          <a:xfrm rot="1380000">
            <a:off x="1619672" y="3140968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верх 29"/>
          <p:cNvSpPr/>
          <p:nvPr/>
        </p:nvSpPr>
        <p:spPr>
          <a:xfrm rot="1380000">
            <a:off x="1907704" y="2492896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SlantUp">
              <a:avLst/>
            </a:prstTxWarp>
            <a:scene3d>
              <a:camera prst="isometricLeftDown"/>
              <a:lightRig rig="threePt" dir="t"/>
            </a:scene3d>
          </a:bodyPr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2555776" y="1844824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3131840" y="1844824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rot="-1500000">
            <a:off x="4380360" y="2442923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 rot="-1500000">
            <a:off x="4092329" y="1938868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 rot="1200000">
            <a:off x="4519982" y="3304557"/>
            <a:ext cx="21602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 rot="1200000">
            <a:off x="4303959" y="3880621"/>
            <a:ext cx="21602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8" name="Рисунок 37" descr="Fixies7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732240" y="3645024"/>
            <a:ext cx="1143769" cy="1798296"/>
          </a:xfrm>
          <a:prstGeom prst="rect">
            <a:avLst/>
          </a:prstGeom>
        </p:spPr>
      </p:pic>
      <p:sp>
        <p:nvSpPr>
          <p:cNvPr id="39" name="Овал 38"/>
          <p:cNvSpPr/>
          <p:nvPr/>
        </p:nvSpPr>
        <p:spPr>
          <a:xfrm>
            <a:off x="8676456" y="292494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63a618989ce83f5971fcaed0e03249c__200x2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764704"/>
            <a:ext cx="4536504" cy="45365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23928" y="1484784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0070C0"/>
                </a:solidFill>
              </a:rPr>
              <a:t>Ура!</a:t>
            </a:r>
          </a:p>
          <a:p>
            <a:pPr algn="ctr"/>
            <a:r>
              <a:rPr lang="uk-UA" sz="3600" b="1" dirty="0" smtClean="0">
                <a:solidFill>
                  <a:srgbClr val="0070C0"/>
                </a:solidFill>
              </a:rPr>
              <a:t>Фізкультхвилинка!!!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139952" y="443711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55576" y="537321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331640" y="364502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644008" y="299695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092280" y="551723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148064" y="573325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00392" y="400506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707904" y="1700808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979712" y="2060848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7" name="Рисунок 16" descr="Fixies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005064"/>
            <a:ext cx="878979" cy="1537013"/>
          </a:xfrm>
          <a:prstGeom prst="rect">
            <a:avLst/>
          </a:prstGeom>
        </p:spPr>
      </p:pic>
      <p:pic>
        <p:nvPicPr>
          <p:cNvPr id="18" name="Рисунок 17" descr="Fixies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844824"/>
            <a:ext cx="1210283" cy="1832049"/>
          </a:xfrm>
          <a:prstGeom prst="rect">
            <a:avLst/>
          </a:prstGeom>
        </p:spPr>
      </p:pic>
      <p:pic>
        <p:nvPicPr>
          <p:cNvPr id="19" name="Рисунок 18" descr="Fixies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476672"/>
            <a:ext cx="828795" cy="1668016"/>
          </a:xfrm>
          <a:prstGeom prst="rect">
            <a:avLst/>
          </a:prstGeom>
        </p:spPr>
      </p:pic>
      <p:pic>
        <p:nvPicPr>
          <p:cNvPr id="20" name="Рисунок 19" descr="Fixies9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75856" y="1"/>
            <a:ext cx="1008112" cy="1670852"/>
          </a:xfrm>
          <a:prstGeom prst="rect">
            <a:avLst/>
          </a:prstGeom>
        </p:spPr>
      </p:pic>
      <p:pic>
        <p:nvPicPr>
          <p:cNvPr id="22" name="Рисунок 21" descr="Fixies3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55976" y="836712"/>
            <a:ext cx="1546870" cy="2170818"/>
          </a:xfrm>
          <a:prstGeom prst="rect">
            <a:avLst/>
          </a:prstGeom>
        </p:spPr>
      </p:pic>
      <p:pic>
        <p:nvPicPr>
          <p:cNvPr id="23" name="Рисунок 22" descr="d63a618989ce83f5971fcaed0e03249c__200x200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75856" y="2780928"/>
            <a:ext cx="1600572" cy="1600572"/>
          </a:xfrm>
          <a:prstGeom prst="rect">
            <a:avLst/>
          </a:prstGeom>
        </p:spPr>
      </p:pic>
      <p:pic>
        <p:nvPicPr>
          <p:cNvPr id="26" name="Рисунок 25" descr="Fixies5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788024" y="4149080"/>
            <a:ext cx="1318057" cy="1604020"/>
          </a:xfrm>
          <a:prstGeom prst="rect">
            <a:avLst/>
          </a:prstGeom>
        </p:spPr>
      </p:pic>
      <p:pic>
        <p:nvPicPr>
          <p:cNvPr id="29" name="Рисунок 28" descr="to_fix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164288" y="2492896"/>
            <a:ext cx="1728683" cy="1467247"/>
          </a:xfrm>
          <a:prstGeom prst="rect">
            <a:avLst/>
          </a:prstGeom>
        </p:spPr>
      </p:pic>
      <p:pic>
        <p:nvPicPr>
          <p:cNvPr id="31" name="Рисунок 30" descr="Fixies1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668344" y="980728"/>
            <a:ext cx="1247031" cy="1494569"/>
          </a:xfrm>
          <a:prstGeom prst="rect">
            <a:avLst/>
          </a:prstGeom>
        </p:spPr>
      </p:pic>
      <p:sp>
        <p:nvSpPr>
          <p:cNvPr id="24" name="Стрелка вверх 23"/>
          <p:cNvSpPr/>
          <p:nvPr/>
        </p:nvSpPr>
        <p:spPr>
          <a:xfrm rot="1380000">
            <a:off x="971600" y="4869160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1380000">
            <a:off x="1187624" y="4149080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верх 26"/>
          <p:cNvSpPr/>
          <p:nvPr/>
        </p:nvSpPr>
        <p:spPr>
          <a:xfrm rot="1380000">
            <a:off x="1619672" y="3140968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верх 29"/>
          <p:cNvSpPr/>
          <p:nvPr/>
        </p:nvSpPr>
        <p:spPr>
          <a:xfrm rot="1380000">
            <a:off x="1907704" y="2492896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SlantUp">
              <a:avLst/>
            </a:prstTxWarp>
            <a:scene3d>
              <a:camera prst="isometricLeftDown"/>
              <a:lightRig rig="threePt" dir="t"/>
            </a:scene3d>
          </a:bodyPr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2555776" y="1844824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3131840" y="1844824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rot="-1500000">
            <a:off x="4380360" y="2442923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 rot="-1500000">
            <a:off x="4092329" y="1938868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 rot="1200000">
            <a:off x="4519982" y="3304557"/>
            <a:ext cx="21602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 rot="1200000">
            <a:off x="4303959" y="3880621"/>
            <a:ext cx="21602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низ 37"/>
          <p:cNvSpPr/>
          <p:nvPr/>
        </p:nvSpPr>
        <p:spPr>
          <a:xfrm rot="-1500000">
            <a:off x="4452368" y="4675171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низ 38"/>
          <p:cNvSpPr/>
          <p:nvPr/>
        </p:nvSpPr>
        <p:spPr>
          <a:xfrm rot="-1500000">
            <a:off x="4740400" y="5179227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8676456" y="2348880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1" name="Рисунок 40" descr="Fixies7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660232" y="3717032"/>
            <a:ext cx="1143769" cy="1798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ixies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764704"/>
            <a:ext cx="3846082" cy="46805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48064" y="2204864"/>
            <a:ext cx="30963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rgbClr val="0070C0"/>
                </a:solidFill>
              </a:rPr>
              <a:t>Задача </a:t>
            </a:r>
          </a:p>
          <a:p>
            <a:pPr algn="ctr"/>
            <a:r>
              <a:rPr lang="uk-UA" sz="3600" b="1" dirty="0" smtClean="0">
                <a:solidFill>
                  <a:srgbClr val="0070C0"/>
                </a:solidFill>
              </a:rPr>
              <a:t>252 с.41 (усно)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139952" y="443711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55576" y="537321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331640" y="364502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644008" y="299695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532440" y="3068960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948264" y="5301208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148064" y="573325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707904" y="1700808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979712" y="2060848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7" name="Рисунок 16" descr="Fixies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005064"/>
            <a:ext cx="878979" cy="1537013"/>
          </a:xfrm>
          <a:prstGeom prst="rect">
            <a:avLst/>
          </a:prstGeom>
        </p:spPr>
      </p:pic>
      <p:pic>
        <p:nvPicPr>
          <p:cNvPr id="18" name="Рисунок 17" descr="Fixies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844824"/>
            <a:ext cx="1210283" cy="1832049"/>
          </a:xfrm>
          <a:prstGeom prst="rect">
            <a:avLst/>
          </a:prstGeom>
        </p:spPr>
      </p:pic>
      <p:pic>
        <p:nvPicPr>
          <p:cNvPr id="19" name="Рисунок 18" descr="Fixies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476672"/>
            <a:ext cx="828795" cy="1668016"/>
          </a:xfrm>
          <a:prstGeom prst="rect">
            <a:avLst/>
          </a:prstGeom>
        </p:spPr>
      </p:pic>
      <p:pic>
        <p:nvPicPr>
          <p:cNvPr id="20" name="Рисунок 19" descr="Fixies9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75856" y="1"/>
            <a:ext cx="1008112" cy="1670852"/>
          </a:xfrm>
          <a:prstGeom prst="rect">
            <a:avLst/>
          </a:prstGeom>
        </p:spPr>
      </p:pic>
      <p:pic>
        <p:nvPicPr>
          <p:cNvPr id="22" name="Рисунок 21" descr="Fixies3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55976" y="836712"/>
            <a:ext cx="1546870" cy="2170818"/>
          </a:xfrm>
          <a:prstGeom prst="rect">
            <a:avLst/>
          </a:prstGeom>
        </p:spPr>
      </p:pic>
      <p:pic>
        <p:nvPicPr>
          <p:cNvPr id="23" name="Рисунок 22" descr="d63a618989ce83f5971fcaed0e03249c__200x200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75856" y="2780928"/>
            <a:ext cx="1600572" cy="1600572"/>
          </a:xfrm>
          <a:prstGeom prst="rect">
            <a:avLst/>
          </a:prstGeom>
        </p:spPr>
      </p:pic>
      <p:pic>
        <p:nvPicPr>
          <p:cNvPr id="26" name="Рисунок 25" descr="Fixies5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788024" y="4149080"/>
            <a:ext cx="1318057" cy="1604020"/>
          </a:xfrm>
          <a:prstGeom prst="rect">
            <a:avLst/>
          </a:prstGeom>
        </p:spPr>
      </p:pic>
      <p:pic>
        <p:nvPicPr>
          <p:cNvPr id="29" name="Рисунок 28" descr="to_fix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876256" y="2564904"/>
            <a:ext cx="1728683" cy="1467247"/>
          </a:xfrm>
          <a:prstGeom prst="rect">
            <a:avLst/>
          </a:prstGeom>
        </p:spPr>
      </p:pic>
      <p:pic>
        <p:nvPicPr>
          <p:cNvPr id="31" name="Рисунок 30" descr="Fixies1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740352" y="1412776"/>
            <a:ext cx="1247031" cy="1494569"/>
          </a:xfrm>
          <a:prstGeom prst="rect">
            <a:avLst/>
          </a:prstGeom>
        </p:spPr>
      </p:pic>
      <p:sp>
        <p:nvSpPr>
          <p:cNvPr id="24" name="Стрелка вверх 23"/>
          <p:cNvSpPr/>
          <p:nvPr/>
        </p:nvSpPr>
        <p:spPr>
          <a:xfrm rot="1380000">
            <a:off x="971600" y="4869160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1380000">
            <a:off x="1187624" y="4149080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верх 26"/>
          <p:cNvSpPr/>
          <p:nvPr/>
        </p:nvSpPr>
        <p:spPr>
          <a:xfrm rot="1380000">
            <a:off x="1619672" y="3140968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верх 29"/>
          <p:cNvSpPr/>
          <p:nvPr/>
        </p:nvSpPr>
        <p:spPr>
          <a:xfrm rot="1380000">
            <a:off x="1907704" y="2492896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SlantUp">
              <a:avLst/>
            </a:prstTxWarp>
            <a:scene3d>
              <a:camera prst="isometricLeftDown"/>
              <a:lightRig rig="threePt" dir="t"/>
            </a:scene3d>
          </a:bodyPr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2555776" y="1844824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3131840" y="1844824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rot="-1500000">
            <a:off x="4380360" y="2442923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 rot="-1500000">
            <a:off x="4092329" y="1938868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 rot="1200000">
            <a:off x="4519982" y="3304557"/>
            <a:ext cx="21602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 rot="1200000">
            <a:off x="4303959" y="3880621"/>
            <a:ext cx="21602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низ 37"/>
          <p:cNvSpPr/>
          <p:nvPr/>
        </p:nvSpPr>
        <p:spPr>
          <a:xfrm rot="-1500000">
            <a:off x="4452368" y="4675171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низ 38"/>
          <p:cNvSpPr/>
          <p:nvPr/>
        </p:nvSpPr>
        <p:spPr>
          <a:xfrm rot="-1500000">
            <a:off x="4740400" y="5179227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 rot="-1200000">
            <a:off x="5652120" y="5733256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 rot="-1200000">
            <a:off x="6321935" y="5524910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3" name="Рисунок 42" descr="gift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8028384" y="3645024"/>
            <a:ext cx="936104" cy="936104"/>
          </a:xfrm>
          <a:prstGeom prst="rect">
            <a:avLst/>
          </a:prstGeom>
        </p:spPr>
      </p:pic>
      <p:sp>
        <p:nvSpPr>
          <p:cNvPr id="40" name="Овал 39"/>
          <p:cNvSpPr/>
          <p:nvPr/>
        </p:nvSpPr>
        <p:spPr>
          <a:xfrm>
            <a:off x="7740352" y="407707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4" name="Рисунок 43" descr="Fixies7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804248" y="3994658"/>
            <a:ext cx="855737" cy="13454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ixies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764704"/>
            <a:ext cx="3526539" cy="55446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4008" y="2060848"/>
            <a:ext cx="4104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Задача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 №255 с. 41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139952" y="443711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55576" y="537321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331640" y="364502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644008" y="299695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604448" y="292494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948264" y="5301208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148064" y="573325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707904" y="1700808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979712" y="2060848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7" name="Рисунок 16" descr="Fixies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005064"/>
            <a:ext cx="878979" cy="1537013"/>
          </a:xfrm>
          <a:prstGeom prst="rect">
            <a:avLst/>
          </a:prstGeom>
        </p:spPr>
      </p:pic>
      <p:pic>
        <p:nvPicPr>
          <p:cNvPr id="18" name="Рисунок 17" descr="Fixies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844824"/>
            <a:ext cx="1210283" cy="1832049"/>
          </a:xfrm>
          <a:prstGeom prst="rect">
            <a:avLst/>
          </a:prstGeom>
        </p:spPr>
      </p:pic>
      <p:pic>
        <p:nvPicPr>
          <p:cNvPr id="19" name="Рисунок 18" descr="Fixies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476672"/>
            <a:ext cx="828795" cy="1668016"/>
          </a:xfrm>
          <a:prstGeom prst="rect">
            <a:avLst/>
          </a:prstGeom>
        </p:spPr>
      </p:pic>
      <p:pic>
        <p:nvPicPr>
          <p:cNvPr id="20" name="Рисунок 19" descr="Fixies9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75856" y="1"/>
            <a:ext cx="1008112" cy="1670852"/>
          </a:xfrm>
          <a:prstGeom prst="rect">
            <a:avLst/>
          </a:prstGeom>
        </p:spPr>
      </p:pic>
      <p:pic>
        <p:nvPicPr>
          <p:cNvPr id="22" name="Рисунок 21" descr="Fixies3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55976" y="836712"/>
            <a:ext cx="1546870" cy="2170818"/>
          </a:xfrm>
          <a:prstGeom prst="rect">
            <a:avLst/>
          </a:prstGeom>
        </p:spPr>
      </p:pic>
      <p:pic>
        <p:nvPicPr>
          <p:cNvPr id="23" name="Рисунок 22" descr="d63a618989ce83f5971fcaed0e03249c__200x200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75856" y="2780928"/>
            <a:ext cx="1600572" cy="1600572"/>
          </a:xfrm>
          <a:prstGeom prst="rect">
            <a:avLst/>
          </a:prstGeom>
        </p:spPr>
      </p:pic>
      <p:pic>
        <p:nvPicPr>
          <p:cNvPr id="26" name="Рисунок 25" descr="Fixies5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788024" y="4149080"/>
            <a:ext cx="1318057" cy="1604020"/>
          </a:xfrm>
          <a:prstGeom prst="rect">
            <a:avLst/>
          </a:prstGeom>
        </p:spPr>
      </p:pic>
      <p:pic>
        <p:nvPicPr>
          <p:cNvPr id="29" name="Рисунок 28" descr="to_fix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415317" y="3356992"/>
            <a:ext cx="1728683" cy="1467247"/>
          </a:xfrm>
          <a:prstGeom prst="rect">
            <a:avLst/>
          </a:prstGeom>
        </p:spPr>
      </p:pic>
      <p:pic>
        <p:nvPicPr>
          <p:cNvPr id="31" name="Рисунок 30" descr="Fixies1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896969" y="1412776"/>
            <a:ext cx="1247031" cy="1494569"/>
          </a:xfrm>
          <a:prstGeom prst="rect">
            <a:avLst/>
          </a:prstGeom>
        </p:spPr>
      </p:pic>
      <p:sp>
        <p:nvSpPr>
          <p:cNvPr id="24" name="Стрелка вверх 23"/>
          <p:cNvSpPr/>
          <p:nvPr/>
        </p:nvSpPr>
        <p:spPr>
          <a:xfrm rot="1380000">
            <a:off x="971600" y="4869160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1380000">
            <a:off x="1187624" y="4149080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верх 26"/>
          <p:cNvSpPr/>
          <p:nvPr/>
        </p:nvSpPr>
        <p:spPr>
          <a:xfrm rot="1380000">
            <a:off x="1619672" y="3140968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верх 29"/>
          <p:cNvSpPr/>
          <p:nvPr/>
        </p:nvSpPr>
        <p:spPr>
          <a:xfrm rot="1380000">
            <a:off x="1907704" y="2492896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SlantUp">
              <a:avLst/>
            </a:prstTxWarp>
            <a:scene3d>
              <a:camera prst="isometricLeftDown"/>
              <a:lightRig rig="threePt" dir="t"/>
            </a:scene3d>
          </a:bodyPr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2555776" y="1844824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3131840" y="1844824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rot="-1500000">
            <a:off x="4380360" y="2442923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 rot="-1500000">
            <a:off x="4092329" y="1938868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 rot="1200000">
            <a:off x="4519982" y="3304557"/>
            <a:ext cx="21602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 rot="1200000">
            <a:off x="4303959" y="3880621"/>
            <a:ext cx="21602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низ 37"/>
          <p:cNvSpPr/>
          <p:nvPr/>
        </p:nvSpPr>
        <p:spPr>
          <a:xfrm rot="-1500000">
            <a:off x="4452368" y="4675171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низ 38"/>
          <p:cNvSpPr/>
          <p:nvPr/>
        </p:nvSpPr>
        <p:spPr>
          <a:xfrm rot="-1500000">
            <a:off x="4740400" y="5179227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 rot="-1200000">
            <a:off x="5652120" y="5733256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 rot="-1200000">
            <a:off x="6321935" y="5524910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3" name="Рисунок 42" descr="gift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8388424" y="4581128"/>
            <a:ext cx="936104" cy="936104"/>
          </a:xfrm>
          <a:prstGeom prst="rect">
            <a:avLst/>
          </a:prstGeom>
        </p:spPr>
      </p:pic>
      <p:sp>
        <p:nvSpPr>
          <p:cNvPr id="40" name="Стрелка вправо 39"/>
          <p:cNvSpPr/>
          <p:nvPr/>
        </p:nvSpPr>
        <p:spPr>
          <a:xfrm rot="-1200000">
            <a:off x="7978119" y="4876836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 вправо 43"/>
          <p:cNvSpPr/>
          <p:nvPr/>
        </p:nvSpPr>
        <p:spPr>
          <a:xfrm rot="-1200000">
            <a:off x="7402055" y="5092861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Рисунок 44" descr="Fixies7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588224" y="3789040"/>
            <a:ext cx="999753" cy="15718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139952" y="443711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55576" y="551723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331640" y="364502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716016" y="263691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308304" y="537321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292080" y="5589240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00392" y="400506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635896" y="177281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339752" y="227687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7" name="Рисунок 16" descr="Fixies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933056"/>
            <a:ext cx="878979" cy="1537013"/>
          </a:xfrm>
          <a:prstGeom prst="rect">
            <a:avLst/>
          </a:prstGeom>
        </p:spPr>
      </p:pic>
      <p:pic>
        <p:nvPicPr>
          <p:cNvPr id="18" name="Рисунок 17" descr="Fixies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844824"/>
            <a:ext cx="1210283" cy="1832049"/>
          </a:xfrm>
          <a:prstGeom prst="rect">
            <a:avLst/>
          </a:prstGeom>
        </p:spPr>
      </p:pic>
      <p:pic>
        <p:nvPicPr>
          <p:cNvPr id="19" name="Рисунок 18" descr="Fixies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35696" y="476672"/>
            <a:ext cx="828795" cy="1668016"/>
          </a:xfrm>
          <a:prstGeom prst="rect">
            <a:avLst/>
          </a:prstGeom>
        </p:spPr>
      </p:pic>
      <p:pic>
        <p:nvPicPr>
          <p:cNvPr id="20" name="Рисунок 19" descr="Fixies9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75856" y="1"/>
            <a:ext cx="1008112" cy="1670852"/>
          </a:xfrm>
          <a:prstGeom prst="rect">
            <a:avLst/>
          </a:prstGeom>
        </p:spPr>
      </p:pic>
      <p:pic>
        <p:nvPicPr>
          <p:cNvPr id="22" name="Рисунок 21" descr="Fixies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83968" y="476672"/>
            <a:ext cx="1546870" cy="2170818"/>
          </a:xfrm>
          <a:prstGeom prst="rect">
            <a:avLst/>
          </a:prstGeom>
        </p:spPr>
      </p:pic>
      <p:pic>
        <p:nvPicPr>
          <p:cNvPr id="23" name="Рисунок 22" descr="d63a618989ce83f5971fcaed0e03249c__200x200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63888" y="2708920"/>
            <a:ext cx="1600572" cy="1600572"/>
          </a:xfrm>
          <a:prstGeom prst="rect">
            <a:avLst/>
          </a:prstGeom>
        </p:spPr>
      </p:pic>
      <p:pic>
        <p:nvPicPr>
          <p:cNvPr id="26" name="Рисунок 25" descr="Fixies5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821520" y="3933056"/>
            <a:ext cx="1318057" cy="1604020"/>
          </a:xfrm>
          <a:prstGeom prst="rect">
            <a:avLst/>
          </a:prstGeom>
        </p:spPr>
      </p:pic>
      <p:pic>
        <p:nvPicPr>
          <p:cNvPr id="29" name="Рисунок 28" descr="to_fix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415317" y="2492896"/>
            <a:ext cx="1728683" cy="1467247"/>
          </a:xfrm>
          <a:prstGeom prst="rect">
            <a:avLst/>
          </a:prstGeom>
        </p:spPr>
      </p:pic>
      <p:pic>
        <p:nvPicPr>
          <p:cNvPr id="31" name="Рисунок 30" descr="Fixies1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740352" y="908720"/>
            <a:ext cx="1247031" cy="1494569"/>
          </a:xfrm>
          <a:prstGeom prst="rect">
            <a:avLst/>
          </a:prstGeom>
        </p:spPr>
      </p:pic>
      <p:sp>
        <p:nvSpPr>
          <p:cNvPr id="24" name="Овал 23"/>
          <p:cNvSpPr/>
          <p:nvPr/>
        </p:nvSpPr>
        <p:spPr>
          <a:xfrm>
            <a:off x="8460432" y="2420888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5" name="Рисунок 24" descr="Fixies7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876256" y="3717032"/>
            <a:ext cx="1071761" cy="16850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427984" y="206084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uk-UA" sz="3600" b="1" dirty="0" smtClean="0">
                <a:solidFill>
                  <a:srgbClr val="0070C0"/>
                </a:solidFill>
              </a:rPr>
              <a:t>Задача </a:t>
            </a:r>
          </a:p>
          <a:p>
            <a:pPr algn="ctr"/>
            <a:r>
              <a:rPr lang="uk-UA" sz="3600" b="1" dirty="0" smtClean="0">
                <a:solidFill>
                  <a:srgbClr val="0070C0"/>
                </a:solidFill>
              </a:rPr>
              <a:t>256 </a:t>
            </a:r>
            <a:r>
              <a:rPr lang="uk-UA" sz="3600" b="1" dirty="0" smtClean="0">
                <a:solidFill>
                  <a:srgbClr val="0070C0"/>
                </a:solidFill>
              </a:rPr>
              <a:t>с.41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8" name="Рисунок 7" descr="to_fix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908720"/>
            <a:ext cx="5429663" cy="460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627784" y="260648"/>
            <a:ext cx="640871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0070C0"/>
                </a:solidFill>
              </a:rPr>
              <a:t>План роботи:</a:t>
            </a:r>
          </a:p>
          <a:p>
            <a:pPr>
              <a:buFontTx/>
              <a:buChar char="-"/>
            </a:pPr>
            <a:r>
              <a:rPr lang="uk-UA" sz="3200" b="1" dirty="0" smtClean="0">
                <a:solidFill>
                  <a:srgbClr val="0070C0"/>
                </a:solidFill>
              </a:rPr>
              <a:t>Про що йдеться у задачі</a:t>
            </a:r>
            <a:r>
              <a:rPr lang="uk-UA" sz="3200" b="1" dirty="0" smtClean="0">
                <a:solidFill>
                  <a:srgbClr val="0070C0"/>
                </a:solidFill>
              </a:rPr>
              <a:t>?</a:t>
            </a:r>
          </a:p>
          <a:p>
            <a:pPr>
              <a:buFontTx/>
              <a:buChar char="-"/>
            </a:pPr>
            <a:r>
              <a:rPr lang="uk-UA" sz="3200" b="1" dirty="0" smtClean="0">
                <a:solidFill>
                  <a:srgbClr val="0070C0"/>
                </a:solidFill>
              </a:rPr>
              <a:t> </a:t>
            </a:r>
            <a:r>
              <a:rPr lang="uk-UA" sz="3200" b="1" dirty="0" smtClean="0">
                <a:solidFill>
                  <a:srgbClr val="0070C0"/>
                </a:solidFill>
              </a:rPr>
              <a:t>Скільки зерна потрібно качці на 7 місяців</a:t>
            </a:r>
            <a:r>
              <a:rPr lang="uk-UA" sz="3200" b="1" dirty="0" smtClean="0">
                <a:solidFill>
                  <a:srgbClr val="0070C0"/>
                </a:solidFill>
              </a:rPr>
              <a:t>?</a:t>
            </a:r>
          </a:p>
          <a:p>
            <a:pPr>
              <a:buFontTx/>
              <a:buChar char="-"/>
            </a:pPr>
            <a:r>
              <a:rPr lang="uk-UA" sz="3200" b="1" dirty="0" smtClean="0">
                <a:solidFill>
                  <a:srgbClr val="0070C0"/>
                </a:solidFill>
              </a:rPr>
              <a:t> </a:t>
            </a:r>
            <a:r>
              <a:rPr lang="uk-UA" sz="3200" b="1" dirty="0" smtClean="0">
                <a:solidFill>
                  <a:srgbClr val="0070C0"/>
                </a:solidFill>
              </a:rPr>
              <a:t>Про що можна дізнатися за цими даними</a:t>
            </a:r>
            <a:r>
              <a:rPr lang="uk-UA" sz="3200" b="1" dirty="0" smtClean="0">
                <a:solidFill>
                  <a:srgbClr val="0070C0"/>
                </a:solidFill>
              </a:rPr>
              <a:t>?</a:t>
            </a:r>
          </a:p>
          <a:p>
            <a:pPr>
              <a:buFontTx/>
              <a:buChar char="-"/>
            </a:pPr>
            <a:r>
              <a:rPr lang="uk-UA" sz="3200" b="1" dirty="0" smtClean="0">
                <a:solidFill>
                  <a:srgbClr val="0070C0"/>
                </a:solidFill>
              </a:rPr>
              <a:t> </a:t>
            </a:r>
            <a:r>
              <a:rPr lang="uk-UA" sz="3200" b="1" dirty="0" smtClean="0">
                <a:solidFill>
                  <a:srgbClr val="0070C0"/>
                </a:solidFill>
              </a:rPr>
              <a:t>Чи можна одразу дати відповідь на питання задачі</a:t>
            </a:r>
            <a:r>
              <a:rPr lang="uk-UA" sz="3200" b="1" dirty="0" smtClean="0">
                <a:solidFill>
                  <a:srgbClr val="0070C0"/>
                </a:solidFill>
              </a:rPr>
              <a:t>?</a:t>
            </a:r>
          </a:p>
          <a:p>
            <a:pPr>
              <a:buFontTx/>
              <a:buChar char="-"/>
            </a:pPr>
            <a:r>
              <a:rPr lang="uk-UA" sz="3200" b="1" dirty="0" smtClean="0">
                <a:solidFill>
                  <a:srgbClr val="0070C0"/>
                </a:solidFill>
              </a:rPr>
              <a:t>Як </a:t>
            </a:r>
            <a:r>
              <a:rPr lang="uk-UA" sz="3200" b="1" dirty="0" smtClean="0">
                <a:solidFill>
                  <a:srgbClr val="0070C0"/>
                </a:solidFill>
              </a:rPr>
              <a:t>дізнаємося, скільки зерна потрібно качці на 3 місяці?    </a:t>
            </a:r>
          </a:p>
          <a:p>
            <a:pPr>
              <a:buFontTx/>
              <a:buChar char="-"/>
            </a:pP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to_fix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531440"/>
            <a:ext cx="2556792" cy="28763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maxresdefau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gif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3933056"/>
            <a:ext cx="3096344" cy="30963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04248" y="5301208"/>
            <a:ext cx="20882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  <a:cs typeface="Aharoni" pitchFamily="2" charset="-79"/>
              </a:rPr>
              <a:t>Для 3-Д класу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139952" y="443711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55576" y="537321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331640" y="364502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644008" y="299695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604448" y="292494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948264" y="5301208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148064" y="573325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707904" y="1700808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979712" y="2060848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7" name="Рисунок 16" descr="Fixies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005064"/>
            <a:ext cx="878979" cy="1537013"/>
          </a:xfrm>
          <a:prstGeom prst="rect">
            <a:avLst/>
          </a:prstGeom>
        </p:spPr>
      </p:pic>
      <p:pic>
        <p:nvPicPr>
          <p:cNvPr id="18" name="Рисунок 17" descr="Fixies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844824"/>
            <a:ext cx="1210283" cy="1832049"/>
          </a:xfrm>
          <a:prstGeom prst="rect">
            <a:avLst/>
          </a:prstGeom>
        </p:spPr>
      </p:pic>
      <p:pic>
        <p:nvPicPr>
          <p:cNvPr id="19" name="Рисунок 18" descr="Fixies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476672"/>
            <a:ext cx="828795" cy="1668016"/>
          </a:xfrm>
          <a:prstGeom prst="rect">
            <a:avLst/>
          </a:prstGeom>
        </p:spPr>
      </p:pic>
      <p:pic>
        <p:nvPicPr>
          <p:cNvPr id="20" name="Рисунок 19" descr="Fixies9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75856" y="1"/>
            <a:ext cx="1008112" cy="1670852"/>
          </a:xfrm>
          <a:prstGeom prst="rect">
            <a:avLst/>
          </a:prstGeom>
        </p:spPr>
      </p:pic>
      <p:pic>
        <p:nvPicPr>
          <p:cNvPr id="22" name="Рисунок 21" descr="Fixies3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55976" y="836712"/>
            <a:ext cx="1546870" cy="2170818"/>
          </a:xfrm>
          <a:prstGeom prst="rect">
            <a:avLst/>
          </a:prstGeom>
        </p:spPr>
      </p:pic>
      <p:pic>
        <p:nvPicPr>
          <p:cNvPr id="23" name="Рисунок 22" descr="d63a618989ce83f5971fcaed0e03249c__200x200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75856" y="2780928"/>
            <a:ext cx="1600572" cy="1600572"/>
          </a:xfrm>
          <a:prstGeom prst="rect">
            <a:avLst/>
          </a:prstGeom>
        </p:spPr>
      </p:pic>
      <p:pic>
        <p:nvPicPr>
          <p:cNvPr id="26" name="Рисунок 25" descr="Fixies5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788024" y="4149080"/>
            <a:ext cx="1318057" cy="1604020"/>
          </a:xfrm>
          <a:prstGeom prst="rect">
            <a:avLst/>
          </a:prstGeom>
        </p:spPr>
      </p:pic>
      <p:pic>
        <p:nvPicPr>
          <p:cNvPr id="29" name="Рисунок 28" descr="to_fix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415317" y="3356992"/>
            <a:ext cx="1728683" cy="1467247"/>
          </a:xfrm>
          <a:prstGeom prst="rect">
            <a:avLst/>
          </a:prstGeom>
        </p:spPr>
      </p:pic>
      <p:pic>
        <p:nvPicPr>
          <p:cNvPr id="31" name="Рисунок 30" descr="Fixies1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896969" y="1412776"/>
            <a:ext cx="1247031" cy="1494569"/>
          </a:xfrm>
          <a:prstGeom prst="rect">
            <a:avLst/>
          </a:prstGeom>
        </p:spPr>
      </p:pic>
      <p:sp>
        <p:nvSpPr>
          <p:cNvPr id="24" name="Стрелка вверх 23"/>
          <p:cNvSpPr/>
          <p:nvPr/>
        </p:nvSpPr>
        <p:spPr>
          <a:xfrm rot="1380000">
            <a:off x="971600" y="4869160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1380000">
            <a:off x="1187624" y="4149080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верх 26"/>
          <p:cNvSpPr/>
          <p:nvPr/>
        </p:nvSpPr>
        <p:spPr>
          <a:xfrm rot="1380000">
            <a:off x="1619672" y="3140968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верх 29"/>
          <p:cNvSpPr/>
          <p:nvPr/>
        </p:nvSpPr>
        <p:spPr>
          <a:xfrm rot="1380000">
            <a:off x="1907704" y="2492896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SlantUp">
              <a:avLst/>
            </a:prstTxWarp>
            <a:scene3d>
              <a:camera prst="isometricLeftDown"/>
              <a:lightRig rig="threePt" dir="t"/>
            </a:scene3d>
          </a:bodyPr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2555776" y="1844824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3131840" y="1844824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rot="-1500000">
            <a:off x="4380360" y="2442923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 rot="-1500000">
            <a:off x="4092329" y="1938868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 rot="1200000">
            <a:off x="4519982" y="3304557"/>
            <a:ext cx="21602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 rot="1200000">
            <a:off x="4303959" y="3880621"/>
            <a:ext cx="216024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низ 37"/>
          <p:cNvSpPr/>
          <p:nvPr/>
        </p:nvSpPr>
        <p:spPr>
          <a:xfrm rot="-1500000">
            <a:off x="4452368" y="4675171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низ 38"/>
          <p:cNvSpPr/>
          <p:nvPr/>
        </p:nvSpPr>
        <p:spPr>
          <a:xfrm rot="-1500000">
            <a:off x="4740400" y="5179227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 rot="-1200000">
            <a:off x="5652120" y="5733256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 rot="-1200000">
            <a:off x="6321935" y="5524910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3" name="Рисунок 42" descr="gift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8388424" y="4581128"/>
            <a:ext cx="936104" cy="936104"/>
          </a:xfrm>
          <a:prstGeom prst="rect">
            <a:avLst/>
          </a:prstGeom>
        </p:spPr>
      </p:pic>
      <p:sp>
        <p:nvSpPr>
          <p:cNvPr id="40" name="Стрелка вправо 39"/>
          <p:cNvSpPr/>
          <p:nvPr/>
        </p:nvSpPr>
        <p:spPr>
          <a:xfrm rot="-1200000">
            <a:off x="7978119" y="4876836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 вправо 43"/>
          <p:cNvSpPr/>
          <p:nvPr/>
        </p:nvSpPr>
        <p:spPr>
          <a:xfrm rot="-1200000">
            <a:off x="7402055" y="5092861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5" name="Рисунок 44" descr="Fixies7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588224" y="3789040"/>
            <a:ext cx="999753" cy="1571866"/>
          </a:xfrm>
          <a:prstGeom prst="rect">
            <a:avLst/>
          </a:prstGeom>
        </p:spPr>
      </p:pic>
      <p:sp>
        <p:nvSpPr>
          <p:cNvPr id="46" name="Стрелка вверх 45"/>
          <p:cNvSpPr/>
          <p:nvPr/>
        </p:nvSpPr>
        <p:spPr>
          <a:xfrm rot="-1500000">
            <a:off x="8838087" y="3163137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SlantUp">
              <a:avLst/>
            </a:prstTxWarp>
            <a:scene3d>
              <a:camera prst="isometricLeftDown"/>
              <a:lightRig rig="threePt" dir="t"/>
            </a:scene3d>
          </a:bodyPr>
          <a:lstStyle/>
          <a:p>
            <a:pPr algn="ctr"/>
            <a:endParaRPr lang="ru-RU"/>
          </a:p>
        </p:txBody>
      </p:sp>
      <p:sp>
        <p:nvSpPr>
          <p:cNvPr id="47" name="Стрелка вверх 46"/>
          <p:cNvSpPr/>
          <p:nvPr/>
        </p:nvSpPr>
        <p:spPr>
          <a:xfrm rot="1380000">
            <a:off x="8838088" y="3739200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SlantUp">
              <a:avLst/>
            </a:prstTxWarp>
            <a:scene3d>
              <a:camera prst="isometricLeftDown"/>
              <a:lightRig rig="threePt" dir="t"/>
            </a:scene3d>
          </a:bodyPr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ixies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764704"/>
            <a:ext cx="4145636" cy="49685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67944" y="1700808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0070C0"/>
                </a:solidFill>
              </a:rPr>
              <a:t>Самостійна робота!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o_fix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40568" y="-675456"/>
            <a:ext cx="6494436" cy="51125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79912" y="4221088"/>
            <a:ext cx="48245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Домашн</a:t>
            </a:r>
            <a:r>
              <a:rPr lang="uk-UA" sz="4800" b="1" dirty="0" smtClean="0">
                <a:solidFill>
                  <a:srgbClr val="0070C0"/>
                </a:solidFill>
              </a:rPr>
              <a:t>є завдання </a:t>
            </a:r>
          </a:p>
          <a:p>
            <a:pPr algn="ctr"/>
            <a:r>
              <a:rPr lang="uk-UA" sz="4800" b="1" dirty="0" smtClean="0">
                <a:solidFill>
                  <a:srgbClr val="0070C0"/>
                </a:solidFill>
              </a:rPr>
              <a:t>с. </a:t>
            </a:r>
            <a:r>
              <a:rPr lang="uk-UA" sz="4800" b="1" smtClean="0">
                <a:solidFill>
                  <a:srgbClr val="0070C0"/>
                </a:solidFill>
              </a:rPr>
              <a:t>41 </a:t>
            </a:r>
            <a:r>
              <a:rPr lang="uk-UA" sz="4800" b="1" smtClean="0">
                <a:solidFill>
                  <a:srgbClr val="0070C0"/>
                </a:solidFill>
              </a:rPr>
              <a:t>№ </a:t>
            </a:r>
            <a:r>
              <a:rPr lang="uk-UA" sz="4800" b="1" smtClean="0">
                <a:solidFill>
                  <a:srgbClr val="0070C0"/>
                </a:solidFill>
              </a:rPr>
              <a:t>257,258</a:t>
            </a:r>
            <a:endParaRPr lang="ru-RU" sz="4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o_fix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-315416"/>
            <a:ext cx="6494436" cy="51125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07704" y="4725144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0070C0"/>
                </a:solidFill>
              </a:rPr>
              <a:t>Молодці!!!</a:t>
            </a:r>
            <a:endParaRPr lang="ru-RU" sz="4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ixies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32656"/>
            <a:ext cx="3168352" cy="55402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55976" y="1196752"/>
            <a:ext cx="4464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Математичний диктант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ixies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476672"/>
            <a:ext cx="2808312" cy="49107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23928" y="1340768"/>
            <a:ext cx="4680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0070C0"/>
                </a:solidFill>
              </a:rPr>
              <a:t>Відповіді: </a:t>
            </a:r>
          </a:p>
          <a:p>
            <a:r>
              <a:rPr lang="uk-UA" sz="2800" b="1" dirty="0" smtClean="0">
                <a:solidFill>
                  <a:srgbClr val="0070C0"/>
                </a:solidFill>
              </a:rPr>
              <a:t>342, 79, 555, 36,832, 101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9992" y="5013176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i="1" dirty="0" smtClean="0">
                <a:solidFill>
                  <a:srgbClr val="0070C0"/>
                </a:solidFill>
              </a:rPr>
              <a:t>Молодці!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139952" y="443711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71600" y="5589240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331640" y="364502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716016" y="263691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236296" y="551723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292080" y="5589240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00392" y="400506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635896" y="177281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339752" y="227687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7" name="Рисунок 16" descr="Fixies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005064"/>
            <a:ext cx="878979" cy="1537013"/>
          </a:xfrm>
          <a:prstGeom prst="rect">
            <a:avLst/>
          </a:prstGeom>
        </p:spPr>
      </p:pic>
      <p:pic>
        <p:nvPicPr>
          <p:cNvPr id="18" name="Рисунок 17" descr="Fixies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844824"/>
            <a:ext cx="1210283" cy="1832049"/>
          </a:xfrm>
          <a:prstGeom prst="rect">
            <a:avLst/>
          </a:prstGeom>
        </p:spPr>
      </p:pic>
      <p:pic>
        <p:nvPicPr>
          <p:cNvPr id="19" name="Рисунок 18" descr="Fixies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35696" y="476672"/>
            <a:ext cx="828795" cy="1668016"/>
          </a:xfrm>
          <a:prstGeom prst="rect">
            <a:avLst/>
          </a:prstGeom>
        </p:spPr>
      </p:pic>
      <p:pic>
        <p:nvPicPr>
          <p:cNvPr id="20" name="Рисунок 19" descr="Fixies9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75856" y="1"/>
            <a:ext cx="1008112" cy="1670852"/>
          </a:xfrm>
          <a:prstGeom prst="rect">
            <a:avLst/>
          </a:prstGeom>
        </p:spPr>
      </p:pic>
      <p:pic>
        <p:nvPicPr>
          <p:cNvPr id="22" name="Рисунок 21" descr="Fixies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83968" y="476672"/>
            <a:ext cx="1546870" cy="2170818"/>
          </a:xfrm>
          <a:prstGeom prst="rect">
            <a:avLst/>
          </a:prstGeom>
        </p:spPr>
      </p:pic>
      <p:pic>
        <p:nvPicPr>
          <p:cNvPr id="23" name="Рисунок 22" descr="d63a618989ce83f5971fcaed0e03249c__200x200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63888" y="2708920"/>
            <a:ext cx="1600572" cy="1600572"/>
          </a:xfrm>
          <a:prstGeom prst="rect">
            <a:avLst/>
          </a:prstGeom>
        </p:spPr>
      </p:pic>
      <p:pic>
        <p:nvPicPr>
          <p:cNvPr id="26" name="Рисунок 25" descr="Fixies5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821520" y="3933056"/>
            <a:ext cx="1318057" cy="1604020"/>
          </a:xfrm>
          <a:prstGeom prst="rect">
            <a:avLst/>
          </a:prstGeom>
        </p:spPr>
      </p:pic>
      <p:pic>
        <p:nvPicPr>
          <p:cNvPr id="29" name="Рисунок 28" descr="to_fix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20272" y="2492896"/>
            <a:ext cx="1728683" cy="1467247"/>
          </a:xfrm>
          <a:prstGeom prst="rect">
            <a:avLst/>
          </a:prstGeom>
        </p:spPr>
      </p:pic>
      <p:pic>
        <p:nvPicPr>
          <p:cNvPr id="31" name="Рисунок 30" descr="Fixies1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740352" y="1340768"/>
            <a:ext cx="1247031" cy="1494569"/>
          </a:xfrm>
          <a:prstGeom prst="rect">
            <a:avLst/>
          </a:prstGeom>
        </p:spPr>
      </p:pic>
      <p:sp>
        <p:nvSpPr>
          <p:cNvPr id="24" name="Стрелка вверх 23"/>
          <p:cNvSpPr/>
          <p:nvPr/>
        </p:nvSpPr>
        <p:spPr>
          <a:xfrm>
            <a:off x="1115616" y="4869160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>
            <a:off x="1187624" y="4149080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8532440" y="292494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" name="Рисунок 29" descr="Fixies7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876256" y="3717032"/>
            <a:ext cx="1071761" cy="16850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ixies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548680"/>
            <a:ext cx="3467100" cy="52482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60032" y="1916832"/>
            <a:ext cx="40324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 smtClean="0">
                <a:solidFill>
                  <a:srgbClr val="0070C0"/>
                </a:solidFill>
              </a:rPr>
              <a:t>Перетворіть іменовані числа</a:t>
            </a:r>
          </a:p>
          <a:p>
            <a:pPr algn="ctr"/>
            <a:r>
              <a:rPr lang="uk-UA" sz="3200" b="1" dirty="0" smtClean="0">
                <a:solidFill>
                  <a:srgbClr val="0070C0"/>
                </a:solidFill>
              </a:rPr>
              <a:t> та дізнайтесь тему уроку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139952" y="443711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971600" y="5589240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331640" y="364502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716016" y="263691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948264" y="544522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292080" y="5589240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460432" y="299695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635896" y="177281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7" name="Рисунок 16" descr="Fixies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005064"/>
            <a:ext cx="878979" cy="1537013"/>
          </a:xfrm>
          <a:prstGeom prst="rect">
            <a:avLst/>
          </a:prstGeom>
        </p:spPr>
      </p:pic>
      <p:pic>
        <p:nvPicPr>
          <p:cNvPr id="18" name="Рисунок 17" descr="Fixies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844824"/>
            <a:ext cx="1210283" cy="1832049"/>
          </a:xfrm>
          <a:prstGeom prst="rect">
            <a:avLst/>
          </a:prstGeom>
        </p:spPr>
      </p:pic>
      <p:pic>
        <p:nvPicPr>
          <p:cNvPr id="19" name="Рисунок 18" descr="Fixies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35696" y="476672"/>
            <a:ext cx="828795" cy="1668016"/>
          </a:xfrm>
          <a:prstGeom prst="rect">
            <a:avLst/>
          </a:prstGeom>
        </p:spPr>
      </p:pic>
      <p:pic>
        <p:nvPicPr>
          <p:cNvPr id="20" name="Рисунок 19" descr="Fixies9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75856" y="1"/>
            <a:ext cx="1008112" cy="1670852"/>
          </a:xfrm>
          <a:prstGeom prst="rect">
            <a:avLst/>
          </a:prstGeom>
        </p:spPr>
      </p:pic>
      <p:pic>
        <p:nvPicPr>
          <p:cNvPr id="22" name="Рисунок 21" descr="Fixies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83968" y="476672"/>
            <a:ext cx="1546870" cy="2170818"/>
          </a:xfrm>
          <a:prstGeom prst="rect">
            <a:avLst/>
          </a:prstGeom>
        </p:spPr>
      </p:pic>
      <p:pic>
        <p:nvPicPr>
          <p:cNvPr id="23" name="Рисунок 22" descr="d63a618989ce83f5971fcaed0e03249c__200x200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63888" y="2708920"/>
            <a:ext cx="1600572" cy="1600572"/>
          </a:xfrm>
          <a:prstGeom prst="rect">
            <a:avLst/>
          </a:prstGeom>
        </p:spPr>
      </p:pic>
      <p:pic>
        <p:nvPicPr>
          <p:cNvPr id="26" name="Рисунок 25" descr="Fixies5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821520" y="3933056"/>
            <a:ext cx="1318057" cy="1604020"/>
          </a:xfrm>
          <a:prstGeom prst="rect">
            <a:avLst/>
          </a:prstGeom>
        </p:spPr>
      </p:pic>
      <p:pic>
        <p:nvPicPr>
          <p:cNvPr id="29" name="Рисунок 28" descr="to_fix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20272" y="2996952"/>
            <a:ext cx="1728683" cy="1467247"/>
          </a:xfrm>
          <a:prstGeom prst="rect">
            <a:avLst/>
          </a:prstGeom>
        </p:spPr>
      </p:pic>
      <p:pic>
        <p:nvPicPr>
          <p:cNvPr id="31" name="Рисунок 30" descr="Fixies1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896969" y="1340768"/>
            <a:ext cx="1247031" cy="1494569"/>
          </a:xfrm>
          <a:prstGeom prst="rect">
            <a:avLst/>
          </a:prstGeom>
        </p:spPr>
      </p:pic>
      <p:sp>
        <p:nvSpPr>
          <p:cNvPr id="24" name="Стрелка вверх 23"/>
          <p:cNvSpPr/>
          <p:nvPr/>
        </p:nvSpPr>
        <p:spPr>
          <a:xfrm>
            <a:off x="1115616" y="4869160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>
            <a:off x="1187624" y="4149080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верх 26"/>
          <p:cNvSpPr/>
          <p:nvPr/>
        </p:nvSpPr>
        <p:spPr>
          <a:xfrm>
            <a:off x="1619672" y="3140968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верх 29"/>
          <p:cNvSpPr/>
          <p:nvPr/>
        </p:nvSpPr>
        <p:spPr>
          <a:xfrm>
            <a:off x="1907704" y="2564904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" name="Рисунок 31" descr="Fixies7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516216" y="3789040"/>
            <a:ext cx="1071761" cy="1685081"/>
          </a:xfrm>
          <a:prstGeom prst="rect">
            <a:avLst/>
          </a:prstGeom>
        </p:spPr>
      </p:pic>
      <p:sp>
        <p:nvSpPr>
          <p:cNvPr id="33" name="Овал 32"/>
          <p:cNvSpPr/>
          <p:nvPr/>
        </p:nvSpPr>
        <p:spPr>
          <a:xfrm>
            <a:off x="8100392" y="443711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ixies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32656"/>
            <a:ext cx="2647644" cy="53285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67944" y="1628800"/>
            <a:ext cx="424847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smtClean="0">
                <a:solidFill>
                  <a:srgbClr val="0070C0"/>
                </a:solidFill>
              </a:rPr>
              <a:t>Розв'яжіть задачу №</a:t>
            </a:r>
            <a:r>
              <a:rPr lang="uk-UA" sz="4400" b="1" dirty="0" smtClean="0">
                <a:solidFill>
                  <a:srgbClr val="0070C0"/>
                </a:solidFill>
              </a:rPr>
              <a:t>249 </a:t>
            </a:r>
            <a:r>
              <a:rPr lang="uk-UA" sz="4400" b="1" dirty="0" smtClean="0">
                <a:solidFill>
                  <a:srgbClr val="0070C0"/>
                </a:solidFill>
              </a:rPr>
              <a:t>на с. 40 (усно)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139952" y="443711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55576" y="537321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331640" y="364502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716016" y="2636912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316416" y="436510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292080" y="5589240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532440" y="2708920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635896" y="1772816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979712" y="2060848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7" name="Рисунок 16" descr="Fixies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005064"/>
            <a:ext cx="878979" cy="1537013"/>
          </a:xfrm>
          <a:prstGeom prst="rect">
            <a:avLst/>
          </a:prstGeom>
        </p:spPr>
      </p:pic>
      <p:pic>
        <p:nvPicPr>
          <p:cNvPr id="18" name="Рисунок 17" descr="Fixies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844824"/>
            <a:ext cx="1210283" cy="1832049"/>
          </a:xfrm>
          <a:prstGeom prst="rect">
            <a:avLst/>
          </a:prstGeom>
        </p:spPr>
      </p:pic>
      <p:pic>
        <p:nvPicPr>
          <p:cNvPr id="19" name="Рисунок 18" descr="Fixies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5696" y="476672"/>
            <a:ext cx="828795" cy="1668016"/>
          </a:xfrm>
          <a:prstGeom prst="rect">
            <a:avLst/>
          </a:prstGeom>
        </p:spPr>
      </p:pic>
      <p:pic>
        <p:nvPicPr>
          <p:cNvPr id="20" name="Рисунок 19" descr="Fixies9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75856" y="1"/>
            <a:ext cx="1008112" cy="1670852"/>
          </a:xfrm>
          <a:prstGeom prst="rect">
            <a:avLst/>
          </a:prstGeom>
        </p:spPr>
      </p:pic>
      <p:pic>
        <p:nvPicPr>
          <p:cNvPr id="22" name="Рисунок 21" descr="Fixies3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83968" y="476672"/>
            <a:ext cx="1546870" cy="2170818"/>
          </a:xfrm>
          <a:prstGeom prst="rect">
            <a:avLst/>
          </a:prstGeom>
        </p:spPr>
      </p:pic>
      <p:pic>
        <p:nvPicPr>
          <p:cNvPr id="23" name="Рисунок 22" descr="d63a618989ce83f5971fcaed0e03249c__200x200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63888" y="2708920"/>
            <a:ext cx="1600572" cy="1600572"/>
          </a:xfrm>
          <a:prstGeom prst="rect">
            <a:avLst/>
          </a:prstGeom>
        </p:spPr>
      </p:pic>
      <p:pic>
        <p:nvPicPr>
          <p:cNvPr id="26" name="Рисунок 25" descr="Fixies5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821520" y="3933056"/>
            <a:ext cx="1318057" cy="1604020"/>
          </a:xfrm>
          <a:prstGeom prst="rect">
            <a:avLst/>
          </a:prstGeom>
        </p:spPr>
      </p:pic>
      <p:pic>
        <p:nvPicPr>
          <p:cNvPr id="29" name="Рисунок 28" descr="to_fix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415317" y="2924944"/>
            <a:ext cx="1728683" cy="1467247"/>
          </a:xfrm>
          <a:prstGeom prst="rect">
            <a:avLst/>
          </a:prstGeom>
        </p:spPr>
      </p:pic>
      <p:pic>
        <p:nvPicPr>
          <p:cNvPr id="31" name="Рисунок 30" descr="Fixies1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596336" y="1340768"/>
            <a:ext cx="1247031" cy="1494569"/>
          </a:xfrm>
          <a:prstGeom prst="rect">
            <a:avLst/>
          </a:prstGeom>
        </p:spPr>
      </p:pic>
      <p:sp>
        <p:nvSpPr>
          <p:cNvPr id="24" name="Стрелка вверх 23"/>
          <p:cNvSpPr/>
          <p:nvPr/>
        </p:nvSpPr>
        <p:spPr>
          <a:xfrm rot="1380000">
            <a:off x="971600" y="4869160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1380000">
            <a:off x="1187624" y="4149080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верх 26"/>
          <p:cNvSpPr/>
          <p:nvPr/>
        </p:nvSpPr>
        <p:spPr>
          <a:xfrm rot="1380000">
            <a:off x="1619672" y="3140968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верх 29"/>
          <p:cNvSpPr/>
          <p:nvPr/>
        </p:nvSpPr>
        <p:spPr>
          <a:xfrm rot="1380000">
            <a:off x="1907704" y="2492896"/>
            <a:ext cx="216024" cy="50405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SlantUp">
              <a:avLst/>
            </a:prstTxWarp>
            <a:scene3d>
              <a:camera prst="isometricLeftDown"/>
              <a:lightRig rig="threePt" dir="t"/>
            </a:scene3d>
          </a:bodyPr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2555776" y="1844824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3131840" y="1844824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7236296" y="5229200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5" name="Рисунок 34" descr="Fixies7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876256" y="3645024"/>
            <a:ext cx="999753" cy="15718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124</TotalTime>
  <Words>151</Words>
  <Application>Microsoft Office PowerPoint</Application>
  <PresentationFormat>Экран (4:3)</PresentationFormat>
  <Paragraphs>39</Paragraphs>
  <Slides>26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Левка</dc:creator>
  <cp:lastModifiedBy>Левка</cp:lastModifiedBy>
  <cp:revision>16</cp:revision>
  <dcterms:created xsi:type="dcterms:W3CDTF">2017-10-08T20:26:43Z</dcterms:created>
  <dcterms:modified xsi:type="dcterms:W3CDTF">2017-10-11T14:52:19Z</dcterms:modified>
</cp:coreProperties>
</file>