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0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10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311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304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8" r:id="rId46"/>
    <p:sldId id="305" r:id="rId4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CC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5D0-D3DF-4160-B353-9847C048F57D}" type="datetimeFigureOut">
              <a:rPr lang="uk-UA" smtClean="0"/>
              <a:pPr/>
              <a:t>19.10.2017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FCB-69DD-4F0B-A413-D36E35CBA9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5D0-D3DF-4160-B353-9847C048F57D}" type="datetimeFigureOut">
              <a:rPr lang="uk-UA" smtClean="0"/>
              <a:pPr/>
              <a:t>19.10.2017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FCB-69DD-4F0B-A413-D36E35CBA9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5D0-D3DF-4160-B353-9847C048F57D}" type="datetimeFigureOut">
              <a:rPr lang="uk-UA" smtClean="0"/>
              <a:pPr/>
              <a:t>19.10.2017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FCB-69DD-4F0B-A413-D36E35CBA9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5D0-D3DF-4160-B353-9847C048F57D}" type="datetimeFigureOut">
              <a:rPr lang="uk-UA" smtClean="0"/>
              <a:pPr/>
              <a:t>19.10.2017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FCB-69DD-4F0B-A413-D36E35CBA9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5D0-D3DF-4160-B353-9847C048F57D}" type="datetimeFigureOut">
              <a:rPr lang="uk-UA" smtClean="0"/>
              <a:pPr/>
              <a:t>19.10.2017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FCB-69DD-4F0B-A413-D36E35CBA9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5D0-D3DF-4160-B353-9847C048F57D}" type="datetimeFigureOut">
              <a:rPr lang="uk-UA" smtClean="0"/>
              <a:pPr/>
              <a:t>19.10.2017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FCB-69DD-4F0B-A413-D36E35CBA9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5D0-D3DF-4160-B353-9847C048F57D}" type="datetimeFigureOut">
              <a:rPr lang="uk-UA" smtClean="0"/>
              <a:pPr/>
              <a:t>19.10.2017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FCB-69DD-4F0B-A413-D36E35CBA9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5D0-D3DF-4160-B353-9847C048F57D}" type="datetimeFigureOut">
              <a:rPr lang="uk-UA" smtClean="0"/>
              <a:pPr/>
              <a:t>19.10.2017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FCB-69DD-4F0B-A413-D36E35CBA9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5D0-D3DF-4160-B353-9847C048F57D}" type="datetimeFigureOut">
              <a:rPr lang="uk-UA" smtClean="0"/>
              <a:pPr/>
              <a:t>19.10.2017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FCB-69DD-4F0B-A413-D36E35CBA9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5D0-D3DF-4160-B353-9847C048F57D}" type="datetimeFigureOut">
              <a:rPr lang="uk-UA" smtClean="0"/>
              <a:pPr/>
              <a:t>19.10.2017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FCB-69DD-4F0B-A413-D36E35CBA9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E35D0-D3DF-4160-B353-9847C048F57D}" type="datetimeFigureOut">
              <a:rPr lang="uk-UA" smtClean="0"/>
              <a:pPr/>
              <a:t>19.10.2017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F3FCB-69DD-4F0B-A413-D36E35CBA9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E35D0-D3DF-4160-B353-9847C048F57D}" type="datetimeFigureOut">
              <a:rPr lang="uk-UA" smtClean="0"/>
              <a:pPr/>
              <a:t>19.10.2017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F3FCB-69DD-4F0B-A413-D36E35CBA98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ая выноска 2"/>
          <p:cNvSpPr/>
          <p:nvPr/>
        </p:nvSpPr>
        <p:spPr>
          <a:xfrm rot="20346582">
            <a:off x="645494" y="1726938"/>
            <a:ext cx="8890857" cy="1425475"/>
          </a:xfrm>
          <a:prstGeom prst="wedgeRectCallout">
            <a:avLst>
              <a:gd name="adj1" fmla="val -20212"/>
              <a:gd name="adj2" fmla="val 4960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Bottom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Гра </a:t>
            </a:r>
            <a:r>
              <a:rPr lang="uk-UA" sz="4400" b="1" dirty="0" err="1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”</a:t>
            </a:r>
            <a:r>
              <a:rPr lang="uk-UA" sz="4400" b="1" dirty="0" err="1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Блискавка”</a:t>
            </a:r>
            <a:endParaRPr lang="ru-RU" sz="4400" b="1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Click="0" advTm="0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uk-UA" sz="23900" b="1" dirty="0" smtClean="0">
                <a:latin typeface="Bookman Old Style" pitchFamily="18" charset="0"/>
              </a:rPr>
              <a:t>дім</a:t>
            </a:r>
            <a:endParaRPr lang="uk-UA" sz="239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215213"/>
            <a:ext cx="8229600" cy="142876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 flipH="1">
            <a:off x="4139952" y="2132856"/>
            <a:ext cx="1872000" cy="1654733"/>
            <a:chOff x="2925" y="3067"/>
            <a:chExt cx="726" cy="680"/>
          </a:xfrm>
        </p:grpSpPr>
        <p:pic>
          <p:nvPicPr>
            <p:cNvPr id="6" name="Picture 5" descr="gerbera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5" y="3249"/>
              <a:ext cx="31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 descr="gerbera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8" y="3067"/>
              <a:ext cx="318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 descr="gerbera0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98" y="3294"/>
              <a:ext cx="453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Picture 8" descr="Bee25"/>
          <p:cNvPicPr>
            <a:picLocks noChangeAspect="1" noChangeArrowheads="1" noCrop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 flipH="1">
            <a:off x="3924000" y="692713"/>
            <a:ext cx="1369440" cy="136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13542 4.81481E-6 0.24566 0.14236 0.24566 0.31759 C 0.24566 0.49282 0.13542 0.63541 -2.77778E-7 0.63541 C -0.13542 0.63541 -0.24549 0.49282 -0.24549 0.31759 C -0.24549 0.14236 -0.13542 4.81481E-6 -2.77778E-7 4.81481E-6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500858"/>
          </a:xfrm>
        </p:spPr>
        <p:txBody>
          <a:bodyPr>
            <a:normAutofit fontScale="90000"/>
          </a:bodyPr>
          <a:lstStyle/>
          <a:p>
            <a:r>
              <a:rPr lang="uk-UA" sz="23900" b="1" dirty="0" smtClean="0">
                <a:latin typeface="Bookman Old Style" pitchFamily="18" charset="0"/>
              </a:rPr>
              <a:t>хід</a:t>
            </a:r>
            <a:r>
              <a:rPr lang="uk-UA" sz="19900" b="1" dirty="0">
                <a:latin typeface="Bookman Old Style" pitchFamily="18" charset="0"/>
              </a:rPr>
              <a:t/>
            </a:r>
            <a:br>
              <a:rPr lang="uk-UA" sz="19900" b="1" dirty="0">
                <a:latin typeface="Bookman Old Style" pitchFamily="18" charset="0"/>
              </a:rPr>
            </a:br>
            <a:endParaRPr lang="uk-UA" sz="199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215213"/>
            <a:ext cx="8229600" cy="71438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uk-UA" sz="19900" b="1" dirty="0">
                <a:latin typeface="Bookman Old Style" pitchFamily="18" charset="0"/>
              </a:rPr>
              <a:t>ЛИС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072337"/>
            <a:ext cx="8229600" cy="142876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uk-UA" sz="19900" b="1" dirty="0">
                <a:latin typeface="Bookman Old Style" pitchFamily="18" charset="0"/>
              </a:rPr>
              <a:t>ДАМ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7999"/>
            <a:ext cx="8229600" cy="214338"/>
          </a:xfrm>
        </p:spPr>
        <p:txBody>
          <a:bodyPr>
            <a:normAutofit fontScale="325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uk-UA" sz="19900" b="1" dirty="0">
                <a:latin typeface="Bookman Old Style" pitchFamily="18" charset="0"/>
              </a:rPr>
              <a:t>СПИ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75"/>
            <a:ext cx="8229600" cy="285752"/>
          </a:xfrm>
        </p:spPr>
        <p:txBody>
          <a:bodyPr>
            <a:normAutofit fontScale="475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uk-UA" sz="19900" b="1" dirty="0">
                <a:latin typeface="Bookman Old Style" pitchFamily="18" charset="0"/>
              </a:rPr>
              <a:t>ДИМ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000899"/>
            <a:ext cx="8229600" cy="428628"/>
          </a:xfrm>
        </p:spPr>
        <p:txBody>
          <a:bodyPr>
            <a:normAutofit fontScale="8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16600" b="1" dirty="0">
                <a:latin typeface="Bookman Old Style" pitchFamily="18" charset="0"/>
              </a:rPr>
              <a:t>МОЖУ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429527"/>
            <a:ext cx="8229600" cy="71438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/>
          </a:bodyPr>
          <a:lstStyle/>
          <a:p>
            <a:r>
              <a:rPr lang="uk-UA" sz="19900" b="1" dirty="0">
                <a:latin typeface="Bookman Old Style" pitchFamily="18" charset="0"/>
              </a:rPr>
              <a:t>СТАВ</a:t>
            </a:r>
            <a:br>
              <a:rPr lang="uk-UA" sz="19900" b="1" dirty="0">
                <a:latin typeface="Bookman Old Style" pitchFamily="18" charset="0"/>
              </a:rPr>
            </a:br>
            <a:endParaRPr lang="uk-UA" sz="199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286651"/>
            <a:ext cx="8229600" cy="214314"/>
          </a:xfrm>
        </p:spPr>
        <p:txBody>
          <a:bodyPr>
            <a:normAutofit fontScale="325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83362"/>
          </a:xfrm>
        </p:spPr>
        <p:txBody>
          <a:bodyPr>
            <a:normAutofit/>
          </a:bodyPr>
          <a:lstStyle/>
          <a:p>
            <a:r>
              <a:rPr lang="uk-UA" sz="19900" b="1" dirty="0">
                <a:latin typeface="Bookman Old Style" pitchFamily="18" charset="0"/>
              </a:rPr>
              <a:t>ВЧИВ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072337"/>
            <a:ext cx="8229600" cy="142876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3012936"/>
          </a:xfrm>
        </p:spPr>
        <p:txBody>
          <a:bodyPr anchor="t">
            <a:noAutofit/>
          </a:bodyPr>
          <a:lstStyle/>
          <a:p>
            <a:r>
              <a:rPr lang="uk-UA" sz="19900" b="1" dirty="0">
                <a:latin typeface="Bookman Old Style" pitchFamily="18" charset="0"/>
              </a:rPr>
              <a:t>ЖУК</a:t>
            </a:r>
            <a:br>
              <a:rPr lang="uk-UA" sz="19900" b="1" dirty="0">
                <a:latin typeface="Bookman Old Style" pitchFamily="18" charset="0"/>
              </a:rPr>
            </a:br>
            <a:endParaRPr lang="uk-UA" sz="19900" b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7072338"/>
            <a:ext cx="6400800" cy="71438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00966"/>
          </a:xfrm>
        </p:spPr>
        <p:txBody>
          <a:bodyPr>
            <a:normAutofit/>
          </a:bodyPr>
          <a:lstStyle/>
          <a:p>
            <a:r>
              <a:rPr lang="uk-UA" sz="23900" b="1" dirty="0" smtClean="0">
                <a:latin typeface="Bookman Old Style" pitchFamily="18" charset="0"/>
              </a:rPr>
              <a:t>сніг</a:t>
            </a:r>
            <a:endParaRPr lang="uk-UA" sz="239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7999"/>
            <a:ext cx="8229600" cy="142900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19900" b="1" dirty="0">
                <a:latin typeface="Bookman Old Style" pitchFamily="18" charset="0"/>
              </a:rPr>
              <a:t>ПИЛА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072337"/>
            <a:ext cx="8229600" cy="357190"/>
          </a:xfrm>
        </p:spPr>
        <p:txBody>
          <a:bodyPr>
            <a:normAutofit fontScale="625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12" descr="1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5038" y="919163"/>
            <a:ext cx="838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7622 0.26162 C -0.67622 0.486 -0.5757 0.67083 -0.45313 0.67083 C -0.30868 0.67083 -0.25625 0.46611 -0.23438 0.34282 L -0.21164 0.17974 C -0.18907 0.0569 -0.13351 -0.14758 0.02951 -0.14758 C 0.1342 -0.14758 0.25312 0.03655 0.25312 0.26162 C 0.25312 0.486 0.1342 0.67083 0.02951 0.67083 C -0.13351 0.67083 -0.18907 0.46611 -0.21164 0.34282 L -0.23438 0.17974 C -0.25625 0.0569 -0.30868 -0.14758 -0.45313 -0.14758 C -0.5757 -0.14758 -0.67622 0.03655 -0.67622 0.26162 Z " pathEditMode="relative" rAng="0" ptsTypes="ffFffffFfff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16600" b="1" dirty="0">
                <a:latin typeface="Bookman Old Style" pitchFamily="18" charset="0"/>
              </a:rPr>
              <a:t>КУДИ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7999"/>
            <a:ext cx="8229600" cy="214338"/>
          </a:xfrm>
        </p:spPr>
        <p:txBody>
          <a:bodyPr>
            <a:normAutofit fontScale="325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19900" b="1" dirty="0" smtClean="0">
                <a:latin typeface="Bookman Old Style" pitchFamily="18" charset="0"/>
              </a:rPr>
              <a:t>ішов</a:t>
            </a:r>
            <a:endParaRPr lang="uk-UA" sz="199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75"/>
            <a:ext cx="8229600" cy="142876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16600" b="1" dirty="0">
                <a:latin typeface="Bookman Old Style" pitchFamily="18" charset="0"/>
              </a:rPr>
              <a:t>МЕТР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7098056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16600" b="1" dirty="0">
                <a:latin typeface="Bookman Old Style" pitchFamily="18" charset="0"/>
              </a:rPr>
              <a:t>ОДНЕ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7999"/>
            <a:ext cx="8229600" cy="428652"/>
          </a:xfrm>
        </p:spPr>
        <p:txBody>
          <a:bodyPr>
            <a:normAutofit fontScale="8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19900" b="1" dirty="0">
                <a:latin typeface="Bookman Old Style" pitchFamily="18" charset="0"/>
              </a:rPr>
              <a:t>ВЕРХ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7999"/>
            <a:ext cx="8229600" cy="428652"/>
          </a:xfrm>
        </p:spPr>
        <p:txBody>
          <a:bodyPr>
            <a:normAutofit fontScale="8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23900" b="1" dirty="0" smtClean="0">
                <a:latin typeface="Bookman Old Style" pitchFamily="18" charset="0"/>
              </a:rPr>
              <a:t>кінь</a:t>
            </a:r>
            <a:endParaRPr lang="uk-UA" sz="239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000899"/>
            <a:ext cx="8229600" cy="142876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16600" b="1" dirty="0">
                <a:latin typeface="Bookman Old Style" pitchFamily="18" charset="0"/>
              </a:rPr>
              <a:t>ЯКБИ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000899"/>
            <a:ext cx="8229600" cy="285751"/>
          </a:xfrm>
        </p:spPr>
        <p:txBody>
          <a:bodyPr>
            <a:normAutofit fontScale="475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Autofit/>
          </a:bodyPr>
          <a:lstStyle/>
          <a:p>
            <a:r>
              <a:rPr lang="uk-UA" sz="23900" b="1" dirty="0" smtClean="0">
                <a:latin typeface="Bookman Old Style" pitchFamily="18" charset="0"/>
              </a:rPr>
              <a:t>кіт</a:t>
            </a:r>
            <a:endParaRPr lang="uk-UA" sz="239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75"/>
            <a:ext cx="8229600" cy="214314"/>
          </a:xfrm>
        </p:spPr>
        <p:txBody>
          <a:bodyPr>
            <a:normAutofit fontScale="325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16600" b="1" dirty="0">
                <a:latin typeface="Bookman Old Style" pitchFamily="18" charset="0"/>
              </a:rPr>
              <a:t>ЛЬОН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286651"/>
            <a:ext cx="8229600" cy="357190"/>
          </a:xfrm>
        </p:spPr>
        <p:txBody>
          <a:bodyPr>
            <a:normAutofit fontScale="625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19900" b="1" dirty="0">
                <a:latin typeface="Bookman Old Style" pitchFamily="18" charset="0"/>
              </a:rPr>
              <a:t>УЗЯВ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75"/>
            <a:ext cx="8229600" cy="357190"/>
          </a:xfrm>
        </p:spPr>
        <p:txBody>
          <a:bodyPr>
            <a:normAutofit fontScale="625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16600" b="1" dirty="0">
                <a:latin typeface="Bookman Old Style" pitchFamily="18" charset="0"/>
              </a:rPr>
              <a:t>ПЕНЬ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75"/>
            <a:ext cx="8229600" cy="642942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23900" b="1" dirty="0" smtClean="0">
                <a:latin typeface="Bookman Old Style" pitchFamily="18" charset="0"/>
              </a:rPr>
              <a:t>стій</a:t>
            </a:r>
            <a:endParaRPr lang="uk-UA" sz="239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215213"/>
            <a:ext cx="8229600" cy="357190"/>
          </a:xfrm>
        </p:spPr>
        <p:txBody>
          <a:bodyPr>
            <a:normAutofit fontScale="625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19900" b="1" dirty="0">
                <a:latin typeface="Bookman Old Style" pitchFamily="18" charset="0"/>
              </a:rPr>
              <a:t>ВУХО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75"/>
            <a:ext cx="8229600" cy="357190"/>
          </a:xfrm>
        </p:spPr>
        <p:txBody>
          <a:bodyPr>
            <a:normAutofit fontScale="625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http://c4.quickcachr.fotos.sapo.pt/i/ofe071ba9/9273956_mrKZu.jpeg"/>
          <p:cNvPicPr/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2" name="Picture 18" descr="anemone0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588001" y="4797145"/>
            <a:ext cx="1383840" cy="80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3" name="Picture 19" descr="anemone03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093440" y="5373205"/>
            <a:ext cx="1383840" cy="80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4" name="Picture 20" descr="anemone03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 rot="-1429456">
            <a:off x="7596001" y="4149077"/>
            <a:ext cx="803520" cy="138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972000" y="908736"/>
            <a:ext cx="2158560" cy="2304242"/>
            <a:chOff x="612" y="572"/>
            <a:chExt cx="1360" cy="1452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 rot="2157067" flipH="1">
              <a:off x="1156" y="935"/>
              <a:ext cx="816" cy="771"/>
              <a:chOff x="2925" y="3067"/>
              <a:chExt cx="726" cy="680"/>
            </a:xfrm>
          </p:grpSpPr>
          <p:pic>
            <p:nvPicPr>
              <p:cNvPr id="184327" name="Picture 11" descr="gerbera01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2925" y="3249"/>
                <a:ext cx="317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328" name="Picture 12" descr="gerbera01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3198" y="3067"/>
                <a:ext cx="318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329" name="Picture 13" descr="gerbera05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3198" y="3294"/>
                <a:ext cx="453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4"/>
            <p:cNvGrpSpPr>
              <a:grpSpLocks/>
            </p:cNvGrpSpPr>
            <p:nvPr/>
          </p:nvGrpSpPr>
          <p:grpSpPr bwMode="auto">
            <a:xfrm flipH="1">
              <a:off x="612" y="1253"/>
              <a:ext cx="816" cy="771"/>
              <a:chOff x="2925" y="3067"/>
              <a:chExt cx="726" cy="680"/>
            </a:xfrm>
          </p:grpSpPr>
          <p:pic>
            <p:nvPicPr>
              <p:cNvPr id="184331" name="Picture 15" descr="gerbera01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2925" y="3249"/>
                <a:ext cx="317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332" name="Picture 16" descr="gerbera01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3198" y="3067"/>
                <a:ext cx="318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333" name="Picture 17" descr="gerbera05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3198" y="3294"/>
                <a:ext cx="453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 rot="2157067" flipH="1">
              <a:off x="612" y="572"/>
              <a:ext cx="816" cy="771"/>
              <a:chOff x="2925" y="3067"/>
              <a:chExt cx="726" cy="680"/>
            </a:xfrm>
          </p:grpSpPr>
          <p:pic>
            <p:nvPicPr>
              <p:cNvPr id="184335" name="Picture 22" descr="gerbera01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2925" y="3249"/>
                <a:ext cx="317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336" name="Picture 23" descr="gerbera01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3198" y="3067"/>
                <a:ext cx="318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337" name="Picture 24" descr="gerbera05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contrast="30000"/>
              </a:blip>
              <a:srcRect/>
              <a:stretch>
                <a:fillRect/>
              </a:stretch>
            </p:blipFill>
            <p:spPr bwMode="auto">
              <a:xfrm>
                <a:off x="3198" y="3294"/>
                <a:ext cx="453" cy="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8228" name="Picture 36" descr="Рисунок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1980001" y="692713"/>
            <a:ext cx="1368000" cy="136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9" name="Picture 37" descr="Рисунок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000" y="4869152"/>
            <a:ext cx="1369440" cy="136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0" name="Picture 38" descr="Рисунок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484001" y="692713"/>
            <a:ext cx="1366560" cy="136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1" name="Picture 39" descr="Рисунок2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 flipH="1">
            <a:off x="2268000" y="692713"/>
            <a:ext cx="1369440" cy="136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2" name="Picture 40" descr="Рисунок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001" y="4942599"/>
            <a:ext cx="1368000" cy="136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33" name="Picture 41" descr="Рисунок2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6372001" y="5013167"/>
            <a:ext cx="1368000" cy="136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8.14815E-6 C 0.00121 0.00163 0.00191 0.00464 0.00347 0.00464 C 0.00816 0.00464 0.01562 -0.00208 0.02014 -0.00439 C 0.025 -0.00694 0.03003 -0.00879 0.03507 -0.0111 C 0.08732 -0.01041 0.13941 -0.01018 0.19166 -0.00879 C 0.20903 -0.00833 0.22587 0.00186 0.2434 0.00464 C 0.25729 0.01667 0.27465 0.02362 0.2901 0.03126 C 0.29982 0.03612 0.30903 0.04491 0.3184 0.05116 C 0.33021 0.05903 0.34201 0.06899 0.35347 0.07778 C 0.36093 0.08357 0.36493 0.09214 0.37343 0.09561 C 0.38073 0.1088 0.39462 0.11714 0.40503 0.12686 C 0.41337 0.14329 0.40191 0.12385 0.4151 0.13565 C 0.41684 0.13704 0.41701 0.14052 0.4184 0.14237 C 0.42465 0.15093 0.43212 0.15695 0.4401 0.16227 C 0.44583 0.17015 0.45052 0.17987 0.45677 0.18681 C 0.46232 0.19306 0.46823 0.19769 0.47343 0.20464 C 0.47656 0.21737 0.4842 0.22755 0.4901 0.23797 C 0.49496 0.24677 0.50538 0.2639 0.50833 0.27339 C 0.5125 0.28704 0.51024 0.28126 0.5151 0.29121 C 0.51962 0.31042 0.52899 0.32825 0.53507 0.34677 C 0.54444 0.37547 0.5467 0.40718 0.5467 0.43797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C -0.03611 -0.00833 -0.07152 -0.01504 -0.10833 -0.02013 C -0.12326 -0.02986 -0.10712 -0.0206 -0.13507 -0.02662 C -0.13906 -0.02754 -0.14271 -0.03032 -0.1467 -0.03125 C -0.15277 -0.03263 -0.15902 -0.03263 -0.1651 -0.03333 C -0.18628 -0.04444 -0.20955 -0.04513 -0.23003 -0.05995 C -0.24305 -0.06944 -0.25555 -0.08125 -0.2684 -0.0912 C -0.28246 -0.10208 -0.29635 -0.11064 -0.31007 -0.12222 C -0.31736 -0.12847 -0.31996 -0.13726 -0.32673 -0.14444 C -0.33368 -0.15185 -0.34132 -0.15949 -0.34843 -0.16666 C -0.35607 -0.18217 -0.34635 -0.16481 -0.35833 -0.17777 C -0.36267 -0.1824 -0.36614 -0.18819 -0.37014 -0.19328 C -0.37673 -0.20185 -0.38021 -0.21342 -0.3868 -0.22222 C -0.38784 -0.22523 -0.38854 -0.2287 -0.3901 -0.23125 C -0.39132 -0.23333 -0.39392 -0.23356 -0.39514 -0.23564 C -0.39687 -0.23888 -0.39687 -0.24328 -0.39843 -0.24676 C -0.40382 -0.25787 -0.41076 -0.26713 -0.41666 -0.27777 C -0.42777 -0.29768 -0.43194 -0.32268 -0.4401 -0.34444 C -0.44062 -0.34745 -0.44062 -0.35069 -0.44166 -0.35347 C -0.44236 -0.35532 -0.44444 -0.35601 -0.44514 -0.35787 C -0.44618 -0.36064 -0.44583 -0.36388 -0.4467 -0.36666 C -0.44739 -0.36921 -0.44896 -0.37106 -0.45 -0.37338 C -0.45052 -0.37638 -0.45069 -0.37939 -0.45173 -0.38217 C -0.45243 -0.38402 -0.45451 -0.38472 -0.45503 -0.3868 C -0.45625 -0.39166 -0.45607 -0.39722 -0.45677 -0.40231 C -0.4585 -0.41365 -0.4618 -0.42222 -0.46666 -0.43125 C -0.47083 -0.45555 -0.47014 -0.44444 -0.47014 -0.46458 " pathEditMode="relative" ptsTypes="ffffffffffffffffffffffffffA">
                                      <p:cBhvr>
                                        <p:cTn id="16" dur="2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6.2963E-6 C 0.00278 -0.00069 0.00573 -0.00069 0.00833 -0.00208 C 0.00972 -0.003 0.01007 -0.00601 0.01163 -0.0067 C 0.01545 -0.00833 0.01944 -0.00809 0.02344 -0.00879 C 0.02969 -0.01295 0.03576 -0.01481 0.04167 -0.0199 C 0.08993 -0.0192 0.13837 -0.0192 0.18663 -0.01782 C 0.20312 -0.01735 0.2158 -0.00393 0.23003 0.00441 C 0.24132 0.01089 0.25399 0.01482 0.2651 0.02223 C 0.27604 0.02941 0.28489 0.03589 0.2967 0.04005 C 0.30399 0.04746 0.3125 0.0507 0.31996 0.05788 C 0.32187 0.05973 0.32309 0.06251 0.325 0.06459 C 0.33108 0.0713 0.33889 0.07339 0.34496 0.0801 C 0.3493 0.08473 0.35278 0.09052 0.35677 0.09561 C 0.36267 0.10325 0.37187 0.10834 0.3783 0.11552 C 0.38837 0.12686 0.39739 0.13913 0.40503 0.15348 C 0.41267 0.1676 0.40347 0.15811 0.41337 0.16667 C 0.41545 0.17478 0.42344 0.1889 0.42344 0.1889 C 0.4276 0.20672 0.42083 0.17964 0.43177 0.20904 C 0.43472 0.21691 0.43646 0.22385 0.4401 0.23126 C 0.44201 0.23936 0.44583 0.24306 0.44844 0.25093 C 0.45121 0.25973 0.45347 0.26853 0.45833 0.2757 C 0.46441 0.29816 0.47083 0.32107 0.475 0.34445 C 0.47847 0.3845 0.48663 0.42431 0.48663 0.46459 " pathEditMode="relative" ptsTypes="ffffffffffffffffffffffA">
                                      <p:cBhvr>
                                        <p:cTn id="26" dur="2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8.67362E-19 C -0.01493 -0.00139 -0.03003 -0.00185 -0.04496 -0.0044 C -0.05121 -0.00556 -0.05694 -0.01018 -0.06319 -0.01111 C -0.06823 -0.01181 -0.07326 -0.0125 -0.0783 -0.01319 C -0.08958 -0.01944 -0.10121 -0.02338 -0.11319 -0.02662 C -0.12621 -0.03495 -0.14132 -0.03935 -0.15486 -0.04653 C -0.1618 -0.05579 -0.15521 -0.04838 -0.16996 -0.05556 C -0.17899 -0.05995 -0.18698 -0.06574 -0.19653 -0.06875 C -0.2059 -0.08125 -0.21823 -0.08403 -0.22986 -0.09097 C -0.26094 -0.10926 -0.23854 -0.10069 -0.26319 -0.1088 C -0.27066 -0.11829 -0.28177 -0.11759 -0.28993 -0.12662 C -0.30121 -0.13912 -0.31615 -0.14606 -0.32656 -0.15995 C -0.33403 -0.16991 -0.33733 -0.17616 -0.34653 -0.18449 C -0.35017 -0.19792 -0.36024 -0.20625 -0.36667 -0.21782 C -0.37049 -0.23333 -0.36493 -0.21296 -0.375 -0.23542 C -0.37656 -0.23889 -0.37691 -0.24306 -0.3783 -0.24653 C -0.38021 -0.25116 -0.3849 -0.25995 -0.3849 -0.25995 C -0.3868 -0.26921 -0.38819 -0.27731 -0.39323 -0.28449 C -0.39549 -0.29606 -0.39826 -0.30764 -0.4033 -0.31782 C -0.4066 -0.33611 -0.40243 -0.31782 -0.40833 -0.33333 C -0.41163 -0.34213 -0.41233 -0.34954 -0.41667 -0.35764 C -0.41858 -0.36574 -0.42031 -0.37199 -0.425 -0.37778 C -0.42812 -0.39143 -0.43142 -0.40532 -0.43663 -0.41782 C -0.43819 -0.42153 -0.43993 -0.42523 -0.44167 -0.42893 C -0.44375 -0.43333 -0.44826 -0.44213 -0.44826 -0.44213 C -0.45139 -0.45833 -0.45608 -0.47176 -0.46163 -0.48657 C -0.46215 -0.48958 -0.46215 -0.49282 -0.46319 -0.4956 C -0.46389 -0.49745 -0.4658 -0.49815 -0.46667 -0.5 C -0.46753 -0.50208 -0.46771 -0.5044 -0.46823 -0.50671 C -0.46892 -0.50972 -0.46996 -0.51551 -0.46996 -0.51551 " pathEditMode="relative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C 0.02379 -0.00995 0.04931 0.00301 0.07327 0.00671 C 0.08525 0.01296 0.09584 0.01806 0.10834 0.02222 C 0.11441 0.02431 0.12657 0.02894 0.12657 0.02894 C 0.13316 0.03472 0.13907 0.03588 0.14671 0.03796 C 0.15261 0.04329 0.15816 0.04815 0.16494 0.05116 C 0.16823 0.05255 0.175 0.05556 0.175 0.05556 C 0.1816 0.06482 0.17414 0.05625 0.18664 0.06227 C 0.19254 0.06505 0.20174 0.07292 0.2066 0.07778 C 0.20851 0.07963 0.20973 0.08264 0.21164 0.08449 C 0.21771 0.08982 0.22466 0.09283 0.2316 0.0956 C 0.23334 0.09699 0.23525 0.09815 0.23664 0.1 C 0.23803 0.10185 0.23837 0.10486 0.23994 0.10671 C 0.24323 0.11042 0.25087 0.11528 0.25504 0.11783 C 0.26164 0.12685 0.26424 0.13056 0.27327 0.13334 C 0.27952 0.14445 0.28855 0.15162 0.29671 0.16019 C 0.30053 0.16412 0.30435 0.16759 0.30834 0.1713 C 0.3099 0.17292 0.31337 0.1757 0.31337 0.1757 C 0.3191 0.18588 0.32744 0.19815 0.33664 0.20232 C 0.34497 0.21343 0.35244 0.22361 0.36164 0.23334 C 0.36511 0.24306 0.36823 0.24954 0.375 0.25533 C 0.37882 0.27199 0.37327 0.25301 0.3816 0.26667 C 0.38264 0.26852 0.38247 0.27107 0.38334 0.27338 C 0.38525 0.27801 0.38768 0.28241 0.38994 0.28681 C 0.3915 0.29005 0.39185 0.29445 0.39323 0.29792 C 0.39462 0.30093 0.39688 0.30347 0.39827 0.30671 C 0.40365 0.31806 0.40573 0.33033 0.41337 0.34005 C 0.41667 0.3544 0.42362 0.36783 0.43004 0.38009 C 0.43247 0.39028 0.43612 0.39722 0.44167 0.40463 C 0.44323 0.41088 0.44532 0.42477 0.44827 0.43125 C 0.45018 0.43519 0.45313 0.4382 0.45504 0.44236 C 0.46511 0.46412 0.45903 0.45324 0.46337 0.46667 C 0.46685 0.47755 0.47205 0.48658 0.475 0.49792 C 0.47657 0.51412 0.47657 0.5081 0.47657 0.51574 " pathEditMode="relative" ptsTypes="fffffffffffffffffffffffffffffffffA">
                                      <p:cBhvr>
                                        <p:cTn id="46" dur="2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C -0.01615 -0.0007 -0.03212 -0.00093 -0.04827 -0.00232 C -0.04931 -0.00232 -0.05729 -0.00625 -0.05833 -0.00672 C -0.07344 -0.01227 -0.07049 -0.01088 -0.08663 -0.01343 C -0.09514 -0.01806 -0.10278 -0.02385 -0.11163 -0.02662 C -0.1191 -0.03172 -0.12674 -0.03727 -0.1349 -0.04005 C -0.14045 -0.047 -0.1467 -0.04676 -0.1533 -0.05116 C -0.15938 -0.05533 -0.16389 -0.06274 -0.16997 -0.06667 C -0.17622 -0.07084 -0.18386 -0.07315 -0.18993 -0.07778 C -0.20729 -0.09051 -0.19358 -0.08357 -0.20504 -0.08889 C -0.21337 -0.10047 -0.22604 -0.10602 -0.2349 -0.11783 C -0.24045 -0.12524 -0.24514 -0.12778 -0.25156 -0.13334 C -0.25677 -0.13797 -0.26129 -0.14422 -0.26667 -0.14885 C -0.26771 -0.15116 -0.26858 -0.15371 -0.26997 -0.15556 C -0.27136 -0.15741 -0.27361 -0.15787 -0.275 -0.15996 C -0.28854 -0.18079 -0.27535 -0.16783 -0.28663 -0.17778 C -0.2941 -0.19306 -0.29028 -0.1875 -0.2967 -0.19561 C -0.29879 -0.20463 -0.30087 -0.20811 -0.3066 -0.21343 C -0.31059 -0.22871 -0.30486 -0.20973 -0.31667 -0.23102 C -0.3283 -0.25186 -0.32327 -0.24283 -0.3316 -0.25787 C -0.33333 -0.26088 -0.3375 -0.27153 -0.33993 -0.27547 C -0.34202 -0.27871 -0.3467 -0.2845 -0.3467 -0.2845 C -0.34965 -0.29746 -0.35729 -0.30741 -0.36337 -0.31783 C -0.36858 -0.32709 -0.37101 -0.33519 -0.375 -0.34445 C -0.3809 -0.35811 -0.38958 -0.36991 -0.3967 -0.38218 C -0.40278 -0.3926 -0.40382 -0.4 -0.41163 -0.40672 C -0.41441 -0.41737 -0.41997 -0.42639 -0.425 -0.43565 C -0.4283 -0.44167 -0.4349 -0.45325 -0.4349 -0.45325 C -0.4375 -0.4632 -0.4467 -0.48125 -0.45156 -0.49121 C -0.45347 -0.50116 -0.45747 -0.50695 -0.46163 -0.51551 C -0.46337 -0.52477 -0.46702 -0.53056 -0.46823 -0.54005 C -0.47049 -0.55718 -0.46702 -0.55162 -0.4717 -0.55787 " pathEditMode="relative" ptsTypes="fffffffffffffffffffffffffffffffA">
                                      <p:cBhvr>
                                        <p:cTn id="56" dur="20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19900" b="1" dirty="0">
                <a:latin typeface="Bookman Old Style" pitchFamily="18" charset="0"/>
              </a:rPr>
              <a:t>ДРУГ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500965"/>
            <a:ext cx="8229600" cy="642942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23900" b="1" dirty="0" smtClean="0">
                <a:latin typeface="Bookman Old Style" pitchFamily="18" charset="0"/>
              </a:rPr>
              <a:t>стіл</a:t>
            </a:r>
            <a:endParaRPr lang="uk-UA" sz="239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500965"/>
            <a:ext cx="8229600" cy="142876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23900" b="1" dirty="0" smtClean="0">
                <a:latin typeface="Bookman Old Style" pitchFamily="18" charset="0"/>
              </a:rPr>
              <a:t>кріт</a:t>
            </a:r>
            <a:endParaRPr lang="uk-UA" sz="239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75"/>
            <a:ext cx="8229600" cy="428628"/>
          </a:xfrm>
        </p:spPr>
        <p:txBody>
          <a:bodyPr>
            <a:normAutofit fontScale="8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15148"/>
          </a:xfrm>
        </p:spPr>
        <p:txBody>
          <a:bodyPr>
            <a:normAutofit/>
          </a:bodyPr>
          <a:lstStyle/>
          <a:p>
            <a:r>
              <a:rPr lang="uk-UA" sz="16600" b="1" dirty="0">
                <a:latin typeface="Bookman Old Style" pitchFamily="18" charset="0"/>
              </a:rPr>
              <a:t>ЯКЩО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286651"/>
            <a:ext cx="8229600" cy="357190"/>
          </a:xfrm>
        </p:spPr>
        <p:txBody>
          <a:bodyPr>
            <a:normAutofit fontScale="625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Autofit/>
          </a:bodyPr>
          <a:lstStyle/>
          <a:p>
            <a:r>
              <a:rPr lang="uk-UA" sz="23900" b="1" dirty="0" smtClean="0">
                <a:latin typeface="Bookman Old Style" pitchFamily="18" charset="0"/>
              </a:rPr>
              <a:t>ліс</a:t>
            </a:r>
            <a:endParaRPr lang="uk-UA" sz="239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7286651"/>
            <a:ext cx="8229600" cy="785818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3710"/>
          </a:xfrm>
        </p:spPr>
        <p:txBody>
          <a:bodyPr>
            <a:normAutofit/>
          </a:bodyPr>
          <a:lstStyle/>
          <a:p>
            <a:r>
              <a:rPr lang="uk-UA" sz="19900" b="1" dirty="0">
                <a:latin typeface="Bookman Old Style" pitchFamily="18" charset="0"/>
              </a:rPr>
              <a:t>ВУСА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7383808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19900" b="1" dirty="0" smtClean="0">
                <a:latin typeface="Bookman Old Style" pitchFamily="18" charset="0"/>
              </a:rPr>
              <a:t>вірш</a:t>
            </a:r>
            <a:endParaRPr lang="uk-UA" sz="199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215213"/>
            <a:ext cx="8229600" cy="500066"/>
          </a:xfrm>
        </p:spPr>
        <p:txBody>
          <a:bodyPr>
            <a:normAutofit fontScale="925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19900" b="1" dirty="0" smtClean="0">
                <a:latin typeface="Bookman Old Style" pitchFamily="18" charset="0"/>
              </a:rPr>
              <a:t>кіно</a:t>
            </a:r>
            <a:endParaRPr lang="uk-UA" sz="199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215213"/>
            <a:ext cx="8229600" cy="642942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19900" b="1" dirty="0">
                <a:latin typeface="Bookman Old Style" pitchFamily="18" charset="0"/>
              </a:rPr>
              <a:t>СПАВ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358089"/>
            <a:ext cx="8229600" cy="571504"/>
          </a:xfrm>
        </p:spPr>
        <p:txBody>
          <a:bodyPr>
            <a:normAutofit lnSpcReduction="1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uk-UA" sz="19900" b="1" dirty="0">
                <a:latin typeface="Bookman Old Style" pitchFamily="18" charset="0"/>
              </a:rPr>
              <a:t>КЛЕН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286651"/>
            <a:ext cx="8229600" cy="285752"/>
          </a:xfrm>
        </p:spPr>
        <p:txBody>
          <a:bodyPr>
            <a:normAutofit fontScale="475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3538" b="3801"/>
          <a:stretch>
            <a:fillRect/>
          </a:stretch>
        </p:blipFill>
        <p:spPr bwMode="auto">
          <a:xfrm>
            <a:off x="-468560" y="0"/>
            <a:ext cx="10081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 rot="-1200000">
            <a:off x="-790648" y="2326389"/>
            <a:ext cx="1033136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3800" b="1" i="1" dirty="0" smtClean="0">
                <a:ln w="28575" cmpd="sng">
                  <a:solidFill>
                    <a:srgbClr val="FF00FF"/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ookman Old Style" pitchFamily="18" charset="0"/>
              </a:rPr>
              <a:t>Молодці!</a:t>
            </a:r>
            <a:endParaRPr lang="uk-UA" sz="13800" b="1" i="1" dirty="0">
              <a:ln w="28575" cmpd="sng">
                <a:solidFill>
                  <a:srgbClr val="FF00FF"/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50800" algn="tl" rotWithShape="0">
                  <a:srgbClr val="000000"/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1" dur="1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01912" y="1412776"/>
            <a:ext cx="560281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latin typeface="Bookman Old Style" pitchFamily="18" charset="0"/>
              </a:rPr>
              <a:t>В презентації використано </a:t>
            </a:r>
            <a:r>
              <a:rPr lang="uk-UA" i="1" dirty="0" err="1" smtClean="0">
                <a:latin typeface="Bookman Old Style" pitchFamily="18" charset="0"/>
              </a:rPr>
              <a:t>інтернетресурси</a:t>
            </a:r>
            <a:r>
              <a:rPr lang="uk-UA" i="1" dirty="0" smtClean="0">
                <a:latin typeface="Bookman Old Style" pitchFamily="18" charset="0"/>
              </a:rPr>
              <a:t>:</a:t>
            </a:r>
          </a:p>
          <a:p>
            <a:endParaRPr lang="uk-UA" i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i="1" dirty="0" smtClean="0">
                <a:latin typeface="Bookman Old Style" pitchFamily="18" charset="0"/>
              </a:rPr>
              <a:t> </a:t>
            </a:r>
            <a:r>
              <a:rPr lang="uk-UA" i="1" dirty="0" smtClean="0">
                <a:latin typeface="Bookman Old Style" pitchFamily="18" charset="0"/>
              </a:rPr>
              <a:t>фони слайдів;</a:t>
            </a:r>
          </a:p>
          <a:p>
            <a:pPr>
              <a:buFont typeface="Wingdings" pitchFamily="2" charset="2"/>
              <a:buChar char="Ø"/>
            </a:pPr>
            <a:r>
              <a:rPr lang="uk-UA" i="1" dirty="0" smtClean="0">
                <a:latin typeface="Bookman Old Style" pitchFamily="18" charset="0"/>
              </a:rPr>
              <a:t> малюнки.  </a:t>
            </a:r>
            <a:endParaRPr lang="ru-RU" i="1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Autofit/>
          </a:bodyPr>
          <a:lstStyle/>
          <a:p>
            <a:r>
              <a:rPr lang="uk-UA" sz="19900" b="1" dirty="0">
                <a:latin typeface="Bookman Old Style" pitchFamily="18" charset="0"/>
              </a:rPr>
              <a:t>СОМ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7999"/>
            <a:ext cx="8229600" cy="285776"/>
          </a:xfrm>
        </p:spPr>
        <p:txBody>
          <a:bodyPr>
            <a:normAutofit fontScale="475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uk-UA" sz="23900" b="1" dirty="0" smtClean="0">
                <a:latin typeface="Bookman Old Style" pitchFamily="18" charset="0"/>
              </a:rPr>
              <a:t>сім</a:t>
            </a:r>
            <a:endParaRPr lang="uk-UA" sz="239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7072336"/>
            <a:ext cx="8229600" cy="7143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uk-UA" sz="19900" b="1" dirty="0">
                <a:latin typeface="Bookman Old Style" pitchFamily="18" charset="0"/>
              </a:rPr>
              <a:t>ВУЖ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7999"/>
            <a:ext cx="8229600" cy="500089"/>
          </a:xfrm>
        </p:spPr>
        <p:txBody>
          <a:bodyPr>
            <a:normAutofit fontScale="925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uk-UA" sz="19900" b="1" dirty="0">
                <a:latin typeface="Bookman Old Style" pitchFamily="18" charset="0"/>
              </a:rPr>
              <a:t>ДУБ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286651"/>
            <a:ext cx="8229600" cy="71438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dg52.mycdn.me/getImage?photoId=519999120512&amp;photoType=0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uk-UA" sz="23900" b="1" dirty="0" smtClean="0">
                <a:latin typeface="Bookman Old Style" pitchFamily="18" charset="0"/>
              </a:rPr>
              <a:t>віз</a:t>
            </a:r>
            <a:endParaRPr lang="uk-UA" sz="23900" b="1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75"/>
            <a:ext cx="8229600" cy="142876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436</TotalTime>
  <Words>58</Words>
  <Application>Microsoft Office PowerPoint</Application>
  <PresentationFormat>Экран (4:3)</PresentationFormat>
  <Paragraphs>46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Слайд 1</vt:lpstr>
      <vt:lpstr>ЖУК </vt:lpstr>
      <vt:lpstr>кіт</vt:lpstr>
      <vt:lpstr>ліс</vt:lpstr>
      <vt:lpstr>СОМ</vt:lpstr>
      <vt:lpstr>сім</vt:lpstr>
      <vt:lpstr>ВУЖ</vt:lpstr>
      <vt:lpstr>ДУБ</vt:lpstr>
      <vt:lpstr>віз</vt:lpstr>
      <vt:lpstr>дім</vt:lpstr>
      <vt:lpstr>Слайд 11</vt:lpstr>
      <vt:lpstr>хід </vt:lpstr>
      <vt:lpstr>ЛИС</vt:lpstr>
      <vt:lpstr>ДАМ</vt:lpstr>
      <vt:lpstr>СПИ</vt:lpstr>
      <vt:lpstr>ДИМ</vt:lpstr>
      <vt:lpstr>МОЖУ</vt:lpstr>
      <vt:lpstr>СТАВ </vt:lpstr>
      <vt:lpstr>ВЧИВ</vt:lpstr>
      <vt:lpstr>сніг</vt:lpstr>
      <vt:lpstr>ПИЛА</vt:lpstr>
      <vt:lpstr>Слайд 22</vt:lpstr>
      <vt:lpstr>КУДИ</vt:lpstr>
      <vt:lpstr>ішов</vt:lpstr>
      <vt:lpstr>МЕТР</vt:lpstr>
      <vt:lpstr>ОДНЕ</vt:lpstr>
      <vt:lpstr>ВЕРХ</vt:lpstr>
      <vt:lpstr>кінь</vt:lpstr>
      <vt:lpstr>ЯКБИ</vt:lpstr>
      <vt:lpstr>ЛЬОН</vt:lpstr>
      <vt:lpstr>УЗЯВ</vt:lpstr>
      <vt:lpstr>ПЕНЬ</vt:lpstr>
      <vt:lpstr>стій</vt:lpstr>
      <vt:lpstr>ВУХО</vt:lpstr>
      <vt:lpstr>Слайд 35</vt:lpstr>
      <vt:lpstr>ДРУГ</vt:lpstr>
      <vt:lpstr>стіл</vt:lpstr>
      <vt:lpstr>кріт</vt:lpstr>
      <vt:lpstr>ЯКЩО</vt:lpstr>
      <vt:lpstr>ВУСА</vt:lpstr>
      <vt:lpstr>вірш</vt:lpstr>
      <vt:lpstr>кіно</vt:lpstr>
      <vt:lpstr>СПАВ</vt:lpstr>
      <vt:lpstr>КЛЕН</vt:lpstr>
      <vt:lpstr>Слайд 45</vt:lpstr>
      <vt:lpstr>Слайд 46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ЖУК</dc:title>
  <dc:creator>home</dc:creator>
  <cp:lastModifiedBy>ViP</cp:lastModifiedBy>
  <cp:revision>54</cp:revision>
  <dcterms:created xsi:type="dcterms:W3CDTF">2014-11-29T08:11:19Z</dcterms:created>
  <dcterms:modified xsi:type="dcterms:W3CDTF">2017-10-19T14:21:58Z</dcterms:modified>
</cp:coreProperties>
</file>