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7" r:id="rId3"/>
    <p:sldId id="264" r:id="rId4"/>
    <p:sldId id="266" r:id="rId5"/>
    <p:sldId id="267" r:id="rId6"/>
    <p:sldId id="268" r:id="rId7"/>
    <p:sldId id="275" r:id="rId8"/>
    <p:sldId id="269" r:id="rId9"/>
    <p:sldId id="276" r:id="rId10"/>
    <p:sldId id="270" r:id="rId11"/>
    <p:sldId id="274" r:id="rId12"/>
    <p:sldId id="271" r:id="rId13"/>
    <p:sldId id="273" r:id="rId14"/>
    <p:sldId id="260" r:id="rId15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04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617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82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96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212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86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765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434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369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1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915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37E56-DC9E-4C02-A320-6915EA655865}" type="datetimeFigureOut">
              <a:rPr lang="ru-RU" smtClean="0"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15AD2-B2B0-4CAF-ABAF-BC917C0A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1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5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3009"/>
            <a:ext cx="4464496" cy="607831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0" y="116632"/>
            <a:ext cx="471601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Волт</a:t>
            </a:r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Вітмен</a:t>
            </a:r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американський поет-новатор</a:t>
            </a:r>
          </a:p>
          <a:p>
            <a:pPr algn="ctr"/>
            <a:r>
              <a:rPr lang="uk-UA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1819-1892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8746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Громадянська війна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764704"/>
            <a:ext cx="3528392" cy="5400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Під час </a:t>
            </a:r>
            <a:r>
              <a:rPr lang="uk-UA" sz="2000" dirty="0" smtClean="0"/>
              <a:t>громадянської </a:t>
            </a:r>
            <a:r>
              <a:rPr lang="uk-UA" sz="2000" dirty="0" smtClean="0"/>
              <a:t>війни </a:t>
            </a:r>
            <a:r>
              <a:rPr lang="uk-UA" sz="2000" dirty="0" err="1" smtClean="0"/>
              <a:t>Вітмен</a:t>
            </a:r>
            <a:r>
              <a:rPr lang="uk-UA" sz="2000" dirty="0" smtClean="0"/>
              <a:t> працював санітаром у лазареті. Спочатку доглядав свого брата, а потім не зміг залишити хворих і поранених, яких доглядати було нікому. Три роки пропрацював санітаром. Безкорисливо! </a:t>
            </a:r>
            <a:r>
              <a:rPr lang="uk-UA" sz="2000" dirty="0" err="1" smtClean="0"/>
              <a:t>Вітмен</a:t>
            </a:r>
            <a:r>
              <a:rPr lang="uk-UA" sz="2000" dirty="0" smtClean="0"/>
              <a:t> дуже підірвав своє здоров</a:t>
            </a:r>
            <a:r>
              <a:rPr lang="en-US" sz="2000" dirty="0" smtClean="0"/>
              <a:t>’</a:t>
            </a:r>
            <a:r>
              <a:rPr lang="uk-UA" sz="2000" dirty="0" smtClean="0"/>
              <a:t>я</a:t>
            </a:r>
            <a:r>
              <a:rPr lang="uk-UA" sz="2000" dirty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76743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32656"/>
            <a:ext cx="3505200" cy="34899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Тяжким ударом для </a:t>
            </a:r>
            <a:r>
              <a:rPr lang="uk-UA" sz="2000" dirty="0" err="1" smtClean="0"/>
              <a:t>Вітмена</a:t>
            </a:r>
            <a:r>
              <a:rPr lang="uk-UA" sz="2000" dirty="0" smtClean="0"/>
              <a:t> стало вбивство президента А. Лінкольна, з яким він </a:t>
            </a:r>
            <a:r>
              <a:rPr lang="uk-UA" sz="2000" dirty="0" err="1" smtClean="0"/>
              <a:t>пов</a:t>
            </a:r>
            <a:r>
              <a:rPr lang="en-US" sz="2000" dirty="0" smtClean="0"/>
              <a:t>’</a:t>
            </a:r>
            <a:r>
              <a:rPr lang="uk-UA" sz="2000" dirty="0" err="1" smtClean="0"/>
              <a:t>язував</a:t>
            </a:r>
            <a:r>
              <a:rPr lang="uk-UA" sz="2000" dirty="0" smtClean="0"/>
              <a:t> майбутнє американської демократії. </a:t>
            </a:r>
          </a:p>
          <a:p>
            <a:r>
              <a:rPr lang="uk-UA" sz="2000" dirty="0" err="1" smtClean="0"/>
              <a:t>Пам</a:t>
            </a:r>
            <a:r>
              <a:rPr lang="en-US" sz="2000" dirty="0" smtClean="0"/>
              <a:t>’</a:t>
            </a:r>
            <a:r>
              <a:rPr lang="uk-UA" sz="2000" dirty="0" smtClean="0"/>
              <a:t>яті Лінкольна поет присвятив вірш «О Капітан! Мій Капітан»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462" y="2636912"/>
            <a:ext cx="2716385" cy="412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145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4"/>
            <a:ext cx="9251504" cy="69386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61" y="3789040"/>
            <a:ext cx="2516907" cy="295847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60648"/>
            <a:ext cx="5118846" cy="28757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3429001"/>
            <a:ext cx="2538750" cy="331850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Прямоугольник 12"/>
          <p:cNvSpPr/>
          <p:nvPr/>
        </p:nvSpPr>
        <p:spPr>
          <a:xfrm>
            <a:off x="1138400" y="2967335"/>
            <a:ext cx="68672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«Сивий добрий поет»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6944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0648"/>
            <a:ext cx="3146903" cy="3119153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У 54 р. </a:t>
            </a:r>
            <a:r>
              <a:rPr lang="uk-UA" sz="2000" dirty="0" err="1"/>
              <a:t>В</a:t>
            </a:r>
            <a:r>
              <a:rPr lang="uk-UA" sz="2000" dirty="0" err="1" smtClean="0"/>
              <a:t>ітмена</a:t>
            </a:r>
            <a:r>
              <a:rPr lang="uk-UA" sz="2000" dirty="0" smtClean="0"/>
              <a:t>  паралізувало, це були наслідки хвороби в лазареті.  Поет переїхав у місто </a:t>
            </a:r>
            <a:r>
              <a:rPr lang="uk-UA" sz="2000" dirty="0" err="1" smtClean="0"/>
              <a:t>Кемден</a:t>
            </a:r>
            <a:r>
              <a:rPr lang="uk-UA" sz="2000" dirty="0" smtClean="0"/>
              <a:t>. </a:t>
            </a:r>
          </a:p>
          <a:p>
            <a:r>
              <a:rPr lang="uk-UA" sz="2000" dirty="0" smtClean="0"/>
              <a:t> Хвороба не вбила оптимізму </a:t>
            </a:r>
            <a:r>
              <a:rPr lang="uk-UA" sz="2000" dirty="0" err="1" smtClean="0"/>
              <a:t>Вітмена</a:t>
            </a:r>
            <a:r>
              <a:rPr lang="uk-UA" sz="2000" dirty="0" smtClean="0"/>
              <a:t>. Його вірші залишалися піснями щастя.</a:t>
            </a:r>
          </a:p>
          <a:p>
            <a:r>
              <a:rPr lang="uk-UA" sz="2000" dirty="0" smtClean="0"/>
              <a:t>26 березня 1892р. поет відійшов у вічність.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252" y="3645024"/>
            <a:ext cx="337026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954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Пам</a:t>
            </a:r>
            <a:r>
              <a:rPr lang="en-US" sz="3200" dirty="0" smtClean="0">
                <a:solidFill>
                  <a:srgbClr val="FF0000"/>
                </a:solidFill>
              </a:rPr>
              <a:t>’</a:t>
            </a:r>
            <a:r>
              <a:rPr lang="ru-RU" sz="3200" dirty="0" err="1" smtClean="0">
                <a:solidFill>
                  <a:srgbClr val="FF0000"/>
                </a:solidFill>
              </a:rPr>
              <a:t>ятники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</a:rPr>
              <a:t>Вітмену</a:t>
            </a:r>
            <a:r>
              <a:rPr lang="ru-RU" sz="3200" dirty="0" smtClean="0">
                <a:solidFill>
                  <a:srgbClr val="FF0000"/>
                </a:solidFill>
              </a:rPr>
              <a:t>: </a:t>
            </a:r>
            <a:r>
              <a:rPr lang="ru-RU" sz="3200" dirty="0">
                <a:solidFill>
                  <a:srgbClr val="FF0000"/>
                </a:solidFill>
              </a:rPr>
              <a:t>Н</a:t>
            </a:r>
            <a:r>
              <a:rPr lang="ru-RU" sz="3200" dirty="0" smtClean="0">
                <a:solidFill>
                  <a:srgbClr val="FF0000"/>
                </a:solidFill>
              </a:rPr>
              <a:t>ью-Йорк, Москва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75" y="1600200"/>
            <a:ext cx="3415250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916832"/>
            <a:ext cx="3816424" cy="3744416"/>
          </a:xfrm>
        </p:spPr>
      </p:pic>
    </p:spTree>
    <p:extLst>
      <p:ext uri="{BB962C8B-B14F-4D97-AF65-F5344CB8AC3E}">
        <p14:creationId xmlns:p14="http://schemas.microsoft.com/office/powerpoint/2010/main" val="3331657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Світова література. 10 клас.</a:t>
            </a:r>
            <a:br>
              <a:rPr lang="uk-UA" dirty="0" smtClean="0"/>
            </a:br>
            <a:r>
              <a:rPr lang="uk-UA" dirty="0" err="1" smtClean="0"/>
              <a:t>Волт</a:t>
            </a:r>
            <a:r>
              <a:rPr lang="uk-UA" dirty="0" smtClean="0"/>
              <a:t> </a:t>
            </a:r>
            <a:r>
              <a:rPr lang="uk-UA" dirty="0" err="1" smtClean="0"/>
              <a:t>Вітмен</a:t>
            </a:r>
            <a:r>
              <a:rPr lang="uk-UA" dirty="0" smtClean="0"/>
              <a:t>. Життя і творчість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Учитель світової літератури </a:t>
            </a:r>
            <a:r>
              <a:rPr lang="uk-UA" dirty="0" err="1" smtClean="0"/>
              <a:t>Рогинської</a:t>
            </a:r>
            <a:r>
              <a:rPr lang="uk-UA" dirty="0" smtClean="0"/>
              <a:t> ЗОШ І-ІІІ ст. Роменської районної ради Сумської області</a:t>
            </a:r>
          </a:p>
          <a:p>
            <a:r>
              <a:rPr lang="uk-UA" dirty="0" smtClean="0"/>
              <a:t>Лях Ольга Миколаївна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886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3008313" cy="1512168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«Ще хлопчиком я мріяв написати щось про морське узбережжя…»</a:t>
            </a:r>
            <a:br>
              <a:rPr lang="uk-UA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359376"/>
            <a:ext cx="5111750" cy="368046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2132856"/>
            <a:ext cx="2997969" cy="4608512"/>
          </a:xfrm>
        </p:spPr>
        <p:txBody>
          <a:bodyPr>
            <a:normAutofit/>
          </a:bodyPr>
          <a:lstStyle/>
          <a:p>
            <a:r>
              <a:rPr lang="uk-UA" sz="2000" dirty="0" err="1" smtClean="0"/>
              <a:t>Волт</a:t>
            </a:r>
            <a:r>
              <a:rPr lang="uk-UA" sz="2000" dirty="0" smtClean="0"/>
              <a:t> </a:t>
            </a:r>
            <a:r>
              <a:rPr lang="uk-UA" sz="2000" dirty="0" err="1" smtClean="0"/>
              <a:t>Вітмен</a:t>
            </a:r>
            <a:r>
              <a:rPr lang="uk-UA" sz="2000" dirty="0" smtClean="0"/>
              <a:t> народився 31 березня 1819р. </a:t>
            </a:r>
            <a:r>
              <a:rPr lang="uk-UA" sz="2000" dirty="0"/>
              <a:t>у</a:t>
            </a:r>
            <a:r>
              <a:rPr lang="uk-UA" sz="2000" dirty="0" smtClean="0"/>
              <a:t> селищі на острові </a:t>
            </a:r>
            <a:r>
              <a:rPr lang="uk-UA" sz="2000" dirty="0" err="1" smtClean="0"/>
              <a:t>Лонг-Айленд</a:t>
            </a:r>
            <a:r>
              <a:rPr lang="uk-UA" sz="2000" dirty="0" smtClean="0"/>
              <a:t>  у звичайній родині, у будинку на березі океану. Батько був теслею, мати Луїза Ван </a:t>
            </a:r>
            <a:r>
              <a:rPr lang="uk-UA" sz="2000" dirty="0" err="1" smtClean="0"/>
              <a:t>Вельзор</a:t>
            </a:r>
            <a:r>
              <a:rPr lang="uk-UA" sz="2000" dirty="0" smtClean="0"/>
              <a:t> була доброю жінкою, ростила 9 дітей. Матір поет любив найбільше.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039" y="2636912"/>
            <a:ext cx="2349673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35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Ледачий дивак?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620688"/>
            <a:ext cx="3816424" cy="52565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6 років Вальтер ходив до школи у </a:t>
            </a:r>
            <a:r>
              <a:rPr lang="uk-UA" sz="2000" dirty="0" err="1" smtClean="0"/>
              <a:t>Брукліні</a:t>
            </a:r>
            <a:r>
              <a:rPr lang="uk-UA" sz="2000" dirty="0" smtClean="0"/>
              <a:t>, куди переїхала сім</a:t>
            </a:r>
            <a:r>
              <a:rPr lang="en-US" sz="2000" dirty="0" smtClean="0"/>
              <a:t>’</a:t>
            </a:r>
            <a:r>
              <a:rPr lang="uk-UA" sz="2000" dirty="0" smtClean="0"/>
              <a:t>я.  З 12 років змушений іти працювати. Навчатися більше не довелося, </a:t>
            </a:r>
            <a:r>
              <a:rPr lang="uk-UA" sz="2000" dirty="0" err="1" smtClean="0"/>
              <a:t>Вітмен</a:t>
            </a:r>
            <a:r>
              <a:rPr lang="uk-UA" sz="2000" dirty="0" smtClean="0"/>
              <a:t> був самоуком.  Він спробував не одну професію, ніде довго не затримувався і зажив слави ледачого дивака.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8714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571774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«Я заповідаю себе землі, щоб порости травою…»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764704"/>
            <a:ext cx="4104456" cy="51125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008313" cy="4392488"/>
          </a:xfrm>
        </p:spPr>
        <p:txBody>
          <a:bodyPr>
            <a:normAutofit/>
          </a:bodyPr>
          <a:lstStyle/>
          <a:p>
            <a:r>
              <a:rPr lang="uk-UA" sz="2000" dirty="0" err="1" smtClean="0"/>
              <a:t>Вітмен</a:t>
            </a:r>
            <a:r>
              <a:rPr lang="uk-UA" sz="2000" dirty="0" smtClean="0"/>
              <a:t> любив подорожувати, пішки пройшов через 17 штатів. Такі мандри були необхідні для того, щоб краще пізнати себе і життя.  Біографи стверджують, що саме під час цієї подорожі і народився великий поет.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84445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3008313" cy="1728192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«Листя </a:t>
            </a:r>
            <a:r>
              <a:rPr lang="uk-UA" dirty="0">
                <a:solidFill>
                  <a:srgbClr val="FF0000"/>
                </a:solidFill>
              </a:rPr>
              <a:t>трави</a:t>
            </a:r>
            <a:r>
              <a:rPr lang="uk-UA" dirty="0" smtClean="0">
                <a:solidFill>
                  <a:srgbClr val="FF0000"/>
                </a:solidFill>
              </a:rPr>
              <a:t>» - книга, яку </a:t>
            </a:r>
            <a:r>
              <a:rPr lang="uk-UA" dirty="0" err="1" smtClean="0">
                <a:solidFill>
                  <a:srgbClr val="FF0000"/>
                </a:solidFill>
              </a:rPr>
              <a:t>Вітмен</a:t>
            </a:r>
            <a:r>
              <a:rPr lang="uk-UA" dirty="0" smtClean="0">
                <a:solidFill>
                  <a:srgbClr val="FF0000"/>
                </a:solidFill>
              </a:rPr>
              <a:t> писав усе життя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836712"/>
            <a:ext cx="3960440" cy="47525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>
            <a:normAutofit/>
          </a:bodyPr>
          <a:lstStyle/>
          <a:p>
            <a:endParaRPr lang="uk-UA" sz="2000" dirty="0" smtClean="0"/>
          </a:p>
          <a:p>
            <a:r>
              <a:rPr lang="uk-UA" sz="2000" dirty="0" smtClean="0"/>
              <a:t>1855р. – перше видання власним коштом, усього 12 поезій, 800 примірників.</a:t>
            </a:r>
          </a:p>
          <a:p>
            <a:r>
              <a:rPr lang="uk-UA" sz="2000" dirty="0" smtClean="0"/>
              <a:t>Збірка залишилася непоміченою,  авторові повернули книгу майже всі, кому він її подарував. Один тільки </a:t>
            </a:r>
            <a:r>
              <a:rPr lang="uk-UA" sz="2000" dirty="0" err="1" smtClean="0"/>
              <a:t>Вітмен</a:t>
            </a:r>
            <a:r>
              <a:rPr lang="uk-UA" sz="2000" dirty="0" smtClean="0"/>
              <a:t> вірив у свою книгу і продовжував писати.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94856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99766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«Листя трави» В.</a:t>
            </a:r>
            <a:r>
              <a:rPr lang="uk-UA" dirty="0" err="1" smtClean="0">
                <a:solidFill>
                  <a:srgbClr val="FF0000"/>
                </a:solidFill>
              </a:rPr>
              <a:t>Вітмена</a:t>
            </a:r>
            <a:r>
              <a:rPr lang="uk-UA" dirty="0" smtClean="0">
                <a:solidFill>
                  <a:srgbClr val="FF0000"/>
                </a:solidFill>
              </a:rPr>
              <a:t> - найоригінальніший витвір розуму і мудрості»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314" y="836712"/>
            <a:ext cx="3766572" cy="48965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72816"/>
            <a:ext cx="3106688" cy="4824536"/>
          </a:xfrm>
        </p:spPr>
        <p:txBody>
          <a:bodyPr>
            <a:normAutofit/>
          </a:bodyPr>
          <a:lstStyle/>
          <a:p>
            <a:r>
              <a:rPr lang="uk-UA" sz="2000" dirty="0" smtClean="0"/>
              <a:t>Р.У.Емерсон, поет і філософ-трансценденталіст, був єдиним, хто підтримав </a:t>
            </a:r>
            <a:r>
              <a:rPr lang="uk-UA" sz="2000" dirty="0" err="1" smtClean="0"/>
              <a:t>Вітмена</a:t>
            </a:r>
            <a:r>
              <a:rPr lang="uk-UA" sz="2000" dirty="0" smtClean="0"/>
              <a:t>.</a:t>
            </a:r>
          </a:p>
          <a:p>
            <a:r>
              <a:rPr lang="uk-UA" sz="2000" dirty="0" err="1" smtClean="0"/>
              <a:t>Вітмен</a:t>
            </a:r>
            <a:r>
              <a:rPr lang="uk-UA" sz="2000" dirty="0" smtClean="0"/>
              <a:t> захоплювався ідеями трансценденталістів:</a:t>
            </a:r>
          </a:p>
          <a:p>
            <a:r>
              <a:rPr lang="uk-UA" sz="2000" dirty="0"/>
              <a:t>д</a:t>
            </a:r>
            <a:r>
              <a:rPr lang="uk-UA" sz="2000" dirty="0" smtClean="0"/>
              <a:t>овіра до себе, </a:t>
            </a:r>
          </a:p>
          <a:p>
            <a:r>
              <a:rPr lang="uk-UA" sz="2000" dirty="0"/>
              <a:t>д</a:t>
            </a:r>
            <a:r>
              <a:rPr lang="uk-UA" sz="2000" dirty="0" smtClean="0"/>
              <a:t>уховна незалежність,</a:t>
            </a:r>
          </a:p>
          <a:p>
            <a:r>
              <a:rPr lang="uk-UA" sz="2000" dirty="0"/>
              <a:t>б</a:t>
            </a:r>
            <a:r>
              <a:rPr lang="uk-UA" sz="2000" dirty="0" smtClean="0"/>
              <a:t>ожественність людського «я», </a:t>
            </a:r>
          </a:p>
          <a:p>
            <a:r>
              <a:rPr lang="uk-UA" sz="2000" dirty="0"/>
              <a:t>п</a:t>
            </a:r>
            <a:r>
              <a:rPr lang="uk-UA" sz="2000" dirty="0" smtClean="0"/>
              <a:t>риродна рівність людей.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05294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Найбільш американська книга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592" y="532210"/>
            <a:ext cx="2174840" cy="332883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«Листя трави» – цілісний образ Америки, </a:t>
            </a:r>
            <a:r>
              <a:rPr lang="uk-UA" sz="2000" dirty="0"/>
              <a:t>д</a:t>
            </a:r>
            <a:r>
              <a:rPr lang="uk-UA" sz="2000" dirty="0" smtClean="0"/>
              <a:t>е перемогла ідея демократії.</a:t>
            </a:r>
          </a:p>
          <a:p>
            <a:endParaRPr lang="uk-UA" sz="2000" dirty="0"/>
          </a:p>
          <a:p>
            <a:r>
              <a:rPr lang="uk-UA" sz="2000" dirty="0" smtClean="0"/>
              <a:t>Тема збірки – це сам </a:t>
            </a:r>
            <a:r>
              <a:rPr lang="uk-UA" sz="2000" dirty="0" err="1" smtClean="0"/>
              <a:t>Волт</a:t>
            </a:r>
            <a:r>
              <a:rPr lang="uk-UA" sz="2000" dirty="0" smtClean="0"/>
              <a:t> </a:t>
            </a:r>
            <a:r>
              <a:rPr lang="uk-UA" sz="2000" dirty="0" err="1" smtClean="0"/>
              <a:t>Вітмен</a:t>
            </a:r>
            <a:r>
              <a:rPr lang="uk-UA" sz="2000" dirty="0" smtClean="0"/>
              <a:t>;</a:t>
            </a:r>
          </a:p>
          <a:p>
            <a:endParaRPr lang="uk-UA" sz="2000" dirty="0"/>
          </a:p>
          <a:p>
            <a:r>
              <a:rPr lang="uk-UA" sz="2000" dirty="0" smtClean="0"/>
              <a:t>Сюжет – людина і Всесвіт;</a:t>
            </a:r>
          </a:p>
          <a:p>
            <a:endParaRPr lang="uk-UA" sz="2000" dirty="0"/>
          </a:p>
          <a:p>
            <a:r>
              <a:rPr lang="uk-UA" sz="2000" dirty="0" smtClean="0"/>
              <a:t>Ідея – одвічна неухильна перемога людини.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24944"/>
            <a:ext cx="2200538" cy="30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655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«Цей вірш, як морські хвилі…»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612" y="273050"/>
            <a:ext cx="4330626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Улюблена форма поезій </a:t>
            </a:r>
            <a:r>
              <a:rPr lang="uk-UA" sz="2000" dirty="0" err="1" smtClean="0"/>
              <a:t>Вітмена</a:t>
            </a:r>
            <a:r>
              <a:rPr lang="uk-UA" sz="2000" dirty="0" smtClean="0"/>
              <a:t> – верлібр, вільний вірш.</a:t>
            </a:r>
          </a:p>
          <a:p>
            <a:r>
              <a:rPr lang="uk-UA" sz="2000" dirty="0" smtClean="0"/>
              <a:t>Стиль </a:t>
            </a:r>
            <a:r>
              <a:rPr lang="uk-UA" sz="2000" dirty="0" err="1" smtClean="0"/>
              <a:t>Вітмена</a:t>
            </a:r>
            <a:r>
              <a:rPr lang="uk-UA" sz="2000" dirty="0" smtClean="0"/>
              <a:t> – геніальна спроба поставити поезію врівень із часом, із шаленим ритмом життя:</a:t>
            </a:r>
          </a:p>
          <a:p>
            <a:r>
              <a:rPr lang="uk-UA" sz="2000" dirty="0"/>
              <a:t>в</a:t>
            </a:r>
            <a:r>
              <a:rPr lang="uk-UA" sz="2000" dirty="0" smtClean="0"/>
              <a:t>ідсутність рими та віршового розміру,</a:t>
            </a:r>
          </a:p>
          <a:p>
            <a:r>
              <a:rPr lang="uk-UA" sz="2000" dirty="0"/>
              <a:t>т</a:t>
            </a:r>
            <a:r>
              <a:rPr lang="uk-UA" sz="2000" dirty="0" smtClean="0"/>
              <a:t>ехніка монтажу образів,</a:t>
            </a:r>
          </a:p>
          <a:p>
            <a:r>
              <a:rPr lang="uk-UA" sz="2000" dirty="0" err="1"/>
              <a:t>в</a:t>
            </a:r>
            <a:r>
              <a:rPr lang="uk-UA" sz="2000" dirty="0" err="1" smtClean="0"/>
              <a:t>ітменівський</a:t>
            </a:r>
            <a:r>
              <a:rPr lang="uk-UA" sz="2000" dirty="0" smtClean="0"/>
              <a:t> каталог,</a:t>
            </a:r>
          </a:p>
          <a:p>
            <a:r>
              <a:rPr lang="uk-UA" sz="2000" dirty="0"/>
              <a:t>ж</a:t>
            </a:r>
            <a:r>
              <a:rPr lang="uk-UA" sz="2000" dirty="0" smtClean="0"/>
              <a:t>ива народна мова.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088428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504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Світова література. 10 клас. Волт Вітмен. Життя і творчість</vt:lpstr>
      <vt:lpstr>«Ще хлопчиком я мріяв написати щось про морське узбережжя…» </vt:lpstr>
      <vt:lpstr>Ледачий дивак?</vt:lpstr>
      <vt:lpstr>«Я заповідаю себе землі, щоб порости травою…»</vt:lpstr>
      <vt:lpstr>«Листя трави» - книга, яку Вітмен писав усе життя</vt:lpstr>
      <vt:lpstr>«Листя трави» В.Вітмена - найоригінальніший витвір розуму і мудрості»</vt:lpstr>
      <vt:lpstr>Найбільш американська книга</vt:lpstr>
      <vt:lpstr>«Цей вірш, як морські хвилі…»</vt:lpstr>
      <vt:lpstr>Громадянська війна</vt:lpstr>
      <vt:lpstr>Презентация PowerPoint</vt:lpstr>
      <vt:lpstr>Презентация PowerPoint</vt:lpstr>
      <vt:lpstr>Презентация PowerPoint</vt:lpstr>
      <vt:lpstr>Пам’ятники Вітмену: Нью-Йорк, Москва</vt:lpstr>
    </vt:vector>
  </TitlesOfParts>
  <Company>Ural SoftPERM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Волт Вітмен. Життя і творчість</dc:title>
  <dc:creator>Оля</dc:creator>
  <cp:lastModifiedBy>Оля</cp:lastModifiedBy>
  <cp:revision>41</cp:revision>
  <cp:lastPrinted>2014-11-15T06:11:00Z</cp:lastPrinted>
  <dcterms:created xsi:type="dcterms:W3CDTF">2014-11-08T11:33:05Z</dcterms:created>
  <dcterms:modified xsi:type="dcterms:W3CDTF">2014-11-16T17:41:43Z</dcterms:modified>
</cp:coreProperties>
</file>