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10" Type="http://schemas.openxmlformats.org/officeDocument/2006/relationships/image" Target="../media/image14.jpeg"/><Relationship Id="rId4" Type="http://schemas.openxmlformats.org/officeDocument/2006/relationships/image" Target="../media/image8.jp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908720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uk-UA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СІМ‘Я</a:t>
            </a:r>
            <a:endParaRPr lang="ru-RU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18" b="10766"/>
          <a:stretch/>
        </p:blipFill>
        <p:spPr>
          <a:xfrm>
            <a:off x="2339752" y="3140968"/>
            <a:ext cx="5715000" cy="319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983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3200" b="1" dirty="0">
                <a:latin typeface="Times New Roman"/>
                <a:ea typeface="Calibri"/>
                <a:cs typeface="Times New Roman"/>
              </a:rPr>
              <a:t>Мені хотілося б, щоб у моїй сім'ї ...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0728"/>
            <a:ext cx="7635576" cy="5459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1136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Н.МАЙ «МАМА І ТАТО»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1893887"/>
            <a:ext cx="5715000" cy="4286250"/>
          </a:xfrm>
        </p:spPr>
      </p:pic>
    </p:spTree>
    <p:extLst>
      <p:ext uri="{BB962C8B-B14F-4D97-AF65-F5344CB8AC3E}">
        <p14:creationId xmlns:p14="http://schemas.microsoft.com/office/powerpoint/2010/main" val="4245507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КРОСВОРД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uk-UA" sz="28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1.    Донька моєї мами - то моя ... </a:t>
            </a:r>
            <a:endParaRPr lang="uk-UA" sz="2800" b="1" i="1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28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uk-UA" sz="28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   Найбільше в нашій хаті свято, коли приходить з роботи </a:t>
            </a:r>
            <a:r>
              <a:rPr lang="uk-UA" sz="28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….</a:t>
            </a:r>
          </a:p>
          <a:p>
            <a:pPr algn="just">
              <a:spcAft>
                <a:spcPts val="0"/>
              </a:spcAft>
            </a:pPr>
            <a:r>
              <a:rPr lang="uk-UA" sz="28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3</a:t>
            </a:r>
            <a:r>
              <a:rPr lang="uk-UA" sz="28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    Своїх онуків розуму навчає старенький </a:t>
            </a:r>
            <a:r>
              <a:rPr lang="uk-UA" sz="2800" b="1" i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....</a:t>
            </a:r>
            <a:endParaRPr lang="ru-RU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28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4.    Найбільше пестять та голублять своїх дітей ... </a:t>
            </a:r>
            <a:endParaRPr lang="ru-RU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28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5.    Батькам на потіху росте здоровий, розумний їхній ... </a:t>
            </a:r>
            <a:endParaRPr lang="uk-UA" sz="2800" b="1" i="1" dirty="0" smtClean="0">
              <a:solidFill>
                <a:srgbClr val="002060"/>
              </a:solidFill>
              <a:latin typeface="Times New Roman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uk-UA" sz="2800" b="1" i="1" dirty="0" smtClean="0">
                <a:solidFill>
                  <a:srgbClr val="002060"/>
                </a:solidFill>
                <a:latin typeface="Times New Roman"/>
                <a:ea typeface="Calibri"/>
              </a:rPr>
              <a:t>6</a:t>
            </a:r>
            <a:r>
              <a:rPr lang="uk-UA" sz="2800" b="1" i="1" dirty="0">
                <a:solidFill>
                  <a:srgbClr val="002060"/>
                </a:solidFill>
                <a:latin typeface="Times New Roman"/>
                <a:ea typeface="Calibri"/>
              </a:rPr>
              <a:t>.    Твою матусю донечкою кличе твоя ...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489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800" b="1" dirty="0" smtClean="0"/>
              <a:t>РОДИНА</a:t>
            </a:r>
            <a:endParaRPr lang="ru-RU" sz="4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84784"/>
            <a:ext cx="6336704" cy="4774288"/>
          </a:xfrm>
        </p:spPr>
      </p:pic>
    </p:spTree>
    <p:extLst>
      <p:ext uri="{BB962C8B-B14F-4D97-AF65-F5344CB8AC3E}">
        <p14:creationId xmlns:p14="http://schemas.microsoft.com/office/powerpoint/2010/main" val="3337571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 . </a:t>
            </a:r>
            <a:r>
              <a:rPr lang="ru-RU" dirty="0" smtClean="0"/>
              <a:t>Костенко </a:t>
            </a:r>
            <a:r>
              <a:rPr lang="ru-RU" dirty="0"/>
              <a:t>«</a:t>
            </a:r>
            <a:r>
              <a:rPr lang="ru-RU" dirty="0" err="1"/>
              <a:t>Домашній</a:t>
            </a:r>
            <a:r>
              <a:rPr lang="ru-RU" dirty="0"/>
              <a:t> </a:t>
            </a:r>
            <a:r>
              <a:rPr lang="ru-RU" dirty="0" err="1"/>
              <a:t>твір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920935"/>
            <a:ext cx="3888432" cy="4309345"/>
          </a:xfrm>
        </p:spPr>
      </p:pic>
    </p:spTree>
    <p:extLst>
      <p:ext uri="{BB962C8B-B14F-4D97-AF65-F5344CB8AC3E}">
        <p14:creationId xmlns:p14="http://schemas.microsoft.com/office/powerpoint/2010/main" val="76119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ВІДПОЧИНОК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44824"/>
            <a:ext cx="6768752" cy="3789796"/>
          </a:xfrm>
        </p:spPr>
      </p:pic>
    </p:spTree>
    <p:extLst>
      <p:ext uri="{BB962C8B-B14F-4D97-AF65-F5344CB8AC3E}">
        <p14:creationId xmlns:p14="http://schemas.microsoft.com/office/powerpoint/2010/main" val="3880160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2223172" cy="2540769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9" r="17673"/>
          <a:stretch/>
        </p:blipFill>
        <p:spPr>
          <a:xfrm>
            <a:off x="2843808" y="404664"/>
            <a:ext cx="2038488" cy="22322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5" r="19578"/>
          <a:stretch/>
        </p:blipFill>
        <p:spPr>
          <a:xfrm>
            <a:off x="6986826" y="296206"/>
            <a:ext cx="1460503" cy="233801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62" r="21950"/>
          <a:stretch/>
        </p:blipFill>
        <p:spPr>
          <a:xfrm>
            <a:off x="290894" y="3140968"/>
            <a:ext cx="2228602" cy="259228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6" r="19894"/>
          <a:stretch/>
        </p:blipFill>
        <p:spPr>
          <a:xfrm>
            <a:off x="6986826" y="4104320"/>
            <a:ext cx="1622738" cy="24384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9824" y="3356992"/>
            <a:ext cx="2622038" cy="196652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878" y="874892"/>
            <a:ext cx="1814516" cy="129179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0" t="11338" b="12702"/>
          <a:stretch/>
        </p:blipFill>
        <p:spPr>
          <a:xfrm>
            <a:off x="4521291" y="4749992"/>
            <a:ext cx="2495690" cy="196652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" t="22451" r="5718" b="6222"/>
          <a:stretch/>
        </p:blipFill>
        <p:spPr>
          <a:xfrm>
            <a:off x="5326765" y="2837290"/>
            <a:ext cx="2369894" cy="150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620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РОДИНА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700808"/>
            <a:ext cx="4608512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5720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332656"/>
            <a:ext cx="7467600" cy="6048672"/>
          </a:xfrm>
        </p:spPr>
        <p:txBody>
          <a:bodyPr>
            <a:normAutofit fontScale="925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Сім'я - це свято, сімейні дати,</a:t>
            </a:r>
            <a:endParaRPr lang="ru-RU" sz="2200" b="1" i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Подарунки, покупки, приємні витрати.</a:t>
            </a:r>
            <a:endParaRPr lang="ru-RU" sz="2200" b="1" i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Народження дітей, перший крок, перший </a:t>
            </a:r>
            <a:r>
              <a:rPr lang="uk-UA" sz="2600" b="1" i="1" dirty="0" err="1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лепіт</a:t>
            </a:r>
            <a:r>
              <a:rPr lang="uk-UA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,  </a:t>
            </a:r>
            <a:endParaRPr lang="ru-RU" sz="2200" b="1" i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Мрії, майбутнє, хвилювання і трепіт.</a:t>
            </a:r>
            <a:endParaRPr lang="ru-RU" sz="2200" b="1" i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Сім'я - це праця, один про одного турбота,</a:t>
            </a:r>
            <a:endParaRPr lang="ru-RU" sz="2200" b="1" i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Сім'я - це багато домашньої роботи.</a:t>
            </a:r>
            <a:endParaRPr lang="ru-RU" sz="2200" b="1" i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Сім'я - це складно! Сім'я - це важливо! </a:t>
            </a:r>
            <a:endParaRPr lang="ru-RU" sz="2200" b="1" i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Але щасливо жити одному неможливо!</a:t>
            </a:r>
            <a:endParaRPr lang="ru-RU" sz="2200" b="1" i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Завжди будьте разом, любов бережіть,</a:t>
            </a:r>
            <a:endParaRPr lang="ru-RU" sz="2200" b="1" i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Образи і сварки подалі женіть,</a:t>
            </a:r>
            <a:endParaRPr lang="ru-RU" sz="2200" b="1" i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Хочу, щоб про ваше казали ім’я :</a:t>
            </a:r>
            <a:endParaRPr lang="ru-RU" sz="2200" b="1" i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uk-UA" sz="2600" b="1" i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І яка прекрасна Ваша сім'я!</a:t>
            </a:r>
            <a:endParaRPr lang="ru-RU" sz="2200" b="1" i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718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sz="3200" b="1" dirty="0">
                <a:latin typeface="Times New Roman"/>
                <a:ea typeface="Calibri"/>
              </a:rPr>
              <a:t>«</a:t>
            </a:r>
            <a:r>
              <a:rPr lang="uk-UA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Коли мамі (татові, бабусі, дідусеві) сумно</a:t>
            </a: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</a:rPr>
              <a:t>»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18030"/>
            <a:ext cx="2056628" cy="26921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365104"/>
            <a:ext cx="2496277" cy="18722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91"/>
          <a:stretch/>
        </p:blipFill>
        <p:spPr>
          <a:xfrm>
            <a:off x="5364088" y="1678546"/>
            <a:ext cx="2721796" cy="23265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189437"/>
            <a:ext cx="273367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193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</TotalTime>
  <Words>121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СІМ‘Я</vt:lpstr>
      <vt:lpstr>КРОСВОРД</vt:lpstr>
      <vt:lpstr>РОДИНА</vt:lpstr>
      <vt:lpstr>А . Костенко «Домашній твір»</vt:lpstr>
      <vt:lpstr>ВІДПОЧИНОК</vt:lpstr>
      <vt:lpstr>Презентация PowerPoint</vt:lpstr>
      <vt:lpstr>РОДИНА</vt:lpstr>
      <vt:lpstr>Презентация PowerPoint</vt:lpstr>
      <vt:lpstr>«Коли мамі (татові, бабусі, дідусеві) сумно»</vt:lpstr>
      <vt:lpstr>Мені хотілося б, щоб у моїй сім'ї ... </vt:lpstr>
      <vt:lpstr>Н.МАЙ «МАМА І ТАТО»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СІМ‘Я</dc:title>
  <dc:creator>Администратор</dc:creator>
  <cp:lastModifiedBy>Администратор</cp:lastModifiedBy>
  <cp:revision>4</cp:revision>
  <dcterms:created xsi:type="dcterms:W3CDTF">2017-01-15T16:34:14Z</dcterms:created>
  <dcterms:modified xsi:type="dcterms:W3CDTF">2017-01-15T17:18:27Z</dcterms:modified>
</cp:coreProperties>
</file>